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0.48237476808905377</c:v>
                </c:pt>
                <c:pt idx="1">
                  <c:v>0.50834879406307976</c:v>
                </c:pt>
                <c:pt idx="2">
                  <c:v>1.8552875695732841E-3</c:v>
                </c:pt>
                <c:pt idx="3">
                  <c:v>7.4211502782931364E-3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6.6927374546544796</c:v>
                </c:pt>
                <c:pt idx="1">
                  <c:v>0</c:v>
                </c:pt>
                <c:pt idx="2">
                  <c:v>6.3642318689413182</c:v>
                </c:pt>
                <c:pt idx="3">
                  <c:v>0</c:v>
                </c:pt>
                <c:pt idx="4">
                  <c:v>0</c:v>
                </c:pt>
                <c:pt idx="5">
                  <c:v>0</c:v>
                </c:pt>
                <c:pt idx="6">
                  <c:v>7.3005242389945533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3.3072625453455204</c:v>
                </c:pt>
                <c:pt idx="1">
                  <c:v>0</c:v>
                </c:pt>
                <c:pt idx="2">
                  <c:v>3.6357681310586818</c:v>
                </c:pt>
                <c:pt idx="3">
                  <c:v>0</c:v>
                </c:pt>
                <c:pt idx="4">
                  <c:v>0</c:v>
                </c:pt>
                <c:pt idx="5">
                  <c:v>0</c:v>
                </c:pt>
                <c:pt idx="6">
                  <c:v>2.6994757610054467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8.585943573832262</c:v>
                </c:pt>
                <c:pt idx="1">
                  <c:v>0</c:v>
                </c:pt>
                <c:pt idx="2">
                  <c:v>8.4486777288863593</c:v>
                </c:pt>
                <c:pt idx="3">
                  <c:v>0</c:v>
                </c:pt>
                <c:pt idx="4">
                  <c:v>0</c:v>
                </c:pt>
                <c:pt idx="5">
                  <c:v>0</c:v>
                </c:pt>
                <c:pt idx="6">
                  <c:v>8.7587801502778717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1.414056426167738</c:v>
                </c:pt>
                <c:pt idx="1">
                  <c:v>0</c:v>
                </c:pt>
                <c:pt idx="2">
                  <c:v>1.5513222711136407</c:v>
                </c:pt>
                <c:pt idx="3">
                  <c:v>0</c:v>
                </c:pt>
                <c:pt idx="4">
                  <c:v>0</c:v>
                </c:pt>
                <c:pt idx="5">
                  <c:v>0</c:v>
                </c:pt>
                <c:pt idx="6">
                  <c:v>1.2412198497221283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9.0747952860437842</c:v>
                </c:pt>
                <c:pt idx="1">
                  <c:v>0</c:v>
                </c:pt>
                <c:pt idx="2">
                  <c:v>9.0045685736228585</c:v>
                </c:pt>
                <c:pt idx="3">
                  <c:v>0</c:v>
                </c:pt>
                <c:pt idx="4">
                  <c:v>0</c:v>
                </c:pt>
                <c:pt idx="5">
                  <c:v>0</c:v>
                </c:pt>
                <c:pt idx="6">
                  <c:v>9.2574545458652953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0.92520471395621584</c:v>
                </c:pt>
                <c:pt idx="1">
                  <c:v>0</c:v>
                </c:pt>
                <c:pt idx="2">
                  <c:v>0.99543142637714155</c:v>
                </c:pt>
                <c:pt idx="3">
                  <c:v>0</c:v>
                </c:pt>
                <c:pt idx="4">
                  <c:v>0</c:v>
                </c:pt>
                <c:pt idx="5">
                  <c:v>0</c:v>
                </c:pt>
                <c:pt idx="6">
                  <c:v>0.74254545413470474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3.856274497833621</c:v>
                </c:pt>
                <c:pt idx="1">
                  <c:v>0</c:v>
                </c:pt>
                <c:pt idx="2">
                  <c:v>3.723440686475898</c:v>
                </c:pt>
                <c:pt idx="3">
                  <c:v>0</c:v>
                </c:pt>
                <c:pt idx="4">
                  <c:v>0</c:v>
                </c:pt>
                <c:pt idx="5">
                  <c:v>0</c:v>
                </c:pt>
                <c:pt idx="6">
                  <c:v>3.9895102186089639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6.1437255021663795</c:v>
                </c:pt>
                <c:pt idx="1">
                  <c:v>0</c:v>
                </c:pt>
                <c:pt idx="2">
                  <c:v>6.2765593135241016</c:v>
                </c:pt>
                <c:pt idx="3">
                  <c:v>0</c:v>
                </c:pt>
                <c:pt idx="4">
                  <c:v>0</c:v>
                </c:pt>
                <c:pt idx="5">
                  <c:v>0</c:v>
                </c:pt>
                <c:pt idx="6">
                  <c:v>6.0104897813910361</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Sheet1!$G$2:$G$9</c:f>
              <c:numCache>
                <c:formatCode>0.0;;</c:formatCode>
                <c:ptCount val="8"/>
                <c:pt idx="0">
                  <c:v>6.5526089328330057</c:v>
                </c:pt>
                <c:pt idx="1">
                  <c:v>0</c:v>
                </c:pt>
                <c:pt idx="2">
                  <c:v>6.1322029293560609</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Sheet1!$I$2:$I$9</c:f>
              <c:numCache>
                <c:formatCode>0.0;;</c:formatCode>
                <c:ptCount val="8"/>
                <c:pt idx="0">
                  <c:v>0</c:v>
                </c:pt>
                <c:pt idx="1">
                  <c:v>0</c:v>
                </c:pt>
                <c:pt idx="2">
                  <c:v>0</c:v>
                </c:pt>
                <c:pt idx="3">
                  <c:v>0</c:v>
                </c:pt>
                <c:pt idx="4">
                  <c:v>0</c:v>
                </c:pt>
                <c:pt idx="5">
                  <c:v>0</c:v>
                </c:pt>
                <c:pt idx="6">
                  <c:v>7.8820396755299358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(116)</c:v>
                </c:pt>
                <c:pt idx="1">
                  <c:v>Workington Community Hospital (-)</c:v>
                </c:pt>
                <c:pt idx="2">
                  <c:v>Cumberland Infirmary (83)</c:v>
                </c:pt>
                <c:pt idx="3">
                  <c:v>Keswick Hospital (-)</c:v>
                </c:pt>
                <c:pt idx="4">
                  <c:v>Penrith Hospital (-)</c:v>
                </c:pt>
                <c:pt idx="5">
                  <c:v>Brampton Hospital (-)</c:v>
                </c:pt>
                <c:pt idx="6">
                  <c:v>West Cumberland Hospital (32)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3.4473910671669943</c:v>
                </c:pt>
                <c:pt idx="1">
                  <c:v>0</c:v>
                </c:pt>
                <c:pt idx="2">
                  <c:v>3.8677970706439391</c:v>
                </c:pt>
                <c:pt idx="3">
                  <c:v>0</c:v>
                </c:pt>
                <c:pt idx="4">
                  <c:v>0</c:v>
                </c:pt>
                <c:pt idx="5">
                  <c:v>0</c:v>
                </c:pt>
                <c:pt idx="6">
                  <c:v>2.1179603244700642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Sheet1!$G$2:$G$9</c:f>
              <c:numCache>
                <c:formatCode>0.0;;</c:formatCode>
                <c:ptCount val="8"/>
                <c:pt idx="0">
                  <c:v>9.0881351788827853</c:v>
                </c:pt>
                <c:pt idx="1">
                  <c:v>0</c:v>
                </c:pt>
                <c:pt idx="2">
                  <c:v>8.8590159864466163</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Sheet1!$I$2:$I$9</c:f>
              <c:numCache>
                <c:formatCode>0.0;;</c:formatCode>
                <c:ptCount val="8"/>
                <c:pt idx="0">
                  <c:v>0</c:v>
                </c:pt>
                <c:pt idx="1">
                  <c:v>0</c:v>
                </c:pt>
                <c:pt idx="2">
                  <c:v>0</c:v>
                </c:pt>
                <c:pt idx="3">
                  <c:v>0</c:v>
                </c:pt>
                <c:pt idx="4">
                  <c:v>0</c:v>
                </c:pt>
                <c:pt idx="5">
                  <c:v>0</c:v>
                </c:pt>
                <c:pt idx="6">
                  <c:v>9.473350843336112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(535)</c:v>
                </c:pt>
                <c:pt idx="1">
                  <c:v>Workington Community Hospital (-)</c:v>
                </c:pt>
                <c:pt idx="2">
                  <c:v>Cumberland Infirmary (349)</c:v>
                </c:pt>
                <c:pt idx="3">
                  <c:v>Keswick Hospital (-)</c:v>
                </c:pt>
                <c:pt idx="4">
                  <c:v>Penrith Hospital (-)</c:v>
                </c:pt>
                <c:pt idx="5">
                  <c:v>Brampton Hospital (-)</c:v>
                </c:pt>
                <c:pt idx="6">
                  <c:v>West Cumberland Hospital (172)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0.91186482111721467</c:v>
                </c:pt>
                <c:pt idx="1">
                  <c:v>0</c:v>
                </c:pt>
                <c:pt idx="2">
                  <c:v>1.1409840135533837</c:v>
                </c:pt>
                <c:pt idx="3">
                  <c:v>0</c:v>
                </c:pt>
                <c:pt idx="4">
                  <c:v>0</c:v>
                </c:pt>
                <c:pt idx="5">
                  <c:v>0</c:v>
                </c:pt>
                <c:pt idx="6">
                  <c:v>0.52664915666388801</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Sheet1!$G$2:$G$9</c:f>
              <c:numCache>
                <c:formatCode>0.0;;</c:formatCode>
                <c:ptCount val="8"/>
                <c:pt idx="0">
                  <c:v>8.5710781865618006</c:v>
                </c:pt>
                <c:pt idx="1">
                  <c:v>0</c:v>
                </c:pt>
                <c:pt idx="2">
                  <c:v>8.4608114666704921</c:v>
                </c:pt>
                <c:pt idx="3">
                  <c:v>0</c:v>
                </c:pt>
                <c:pt idx="4">
                  <c:v>0</c:v>
                </c:pt>
                <c:pt idx="5">
                  <c:v>0</c:v>
                </c:pt>
                <c:pt idx="6">
                  <c:v>8.6012160341404957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Workington Community Hospital (-)</c:v>
                </c:pt>
                <c:pt idx="2">
                  <c:v>Cumberland Infirmary (235)</c:v>
                </c:pt>
                <c:pt idx="3">
                  <c:v>Keswick Hospital (-)</c:v>
                </c:pt>
                <c:pt idx="4">
                  <c:v>Penrith Hospital (-)</c:v>
                </c:pt>
                <c:pt idx="5">
                  <c:v>Brampton Hospital (-)</c:v>
                </c:pt>
                <c:pt idx="6">
                  <c:v>West Cumberland Hospital (114)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1.4289218134381994</c:v>
                </c:pt>
                <c:pt idx="1">
                  <c:v>0</c:v>
                </c:pt>
                <c:pt idx="2">
                  <c:v>1.5391885333295079</c:v>
                </c:pt>
                <c:pt idx="3">
                  <c:v>0</c:v>
                </c:pt>
                <c:pt idx="4">
                  <c:v>0</c:v>
                </c:pt>
                <c:pt idx="5">
                  <c:v>0</c:v>
                </c:pt>
                <c:pt idx="6">
                  <c:v>1.3987839658595043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Sheet1!$G$2:$G$9</c:f>
              <c:numCache>
                <c:formatCode>0.0;;</c:formatCode>
                <c:ptCount val="8"/>
                <c:pt idx="0">
                  <c:v>8.1911422253899993</c:v>
                </c:pt>
                <c:pt idx="1">
                  <c:v>0</c:v>
                </c:pt>
                <c:pt idx="2">
                  <c:v>7.9294402928545438</c:v>
                </c:pt>
                <c:pt idx="3">
                  <c:v>0</c:v>
                </c:pt>
                <c:pt idx="4">
                  <c:v>0</c:v>
                </c:pt>
                <c:pt idx="5">
                  <c:v>0</c:v>
                </c:pt>
                <c:pt idx="6">
                  <c:v>8.4060565849511555</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(315)</c:v>
                </c:pt>
                <c:pt idx="1">
                  <c:v>Workington Community Hospital (-)</c:v>
                </c:pt>
                <c:pt idx="2">
                  <c:v>Cumberland Infirmary (195)</c:v>
                </c:pt>
                <c:pt idx="3">
                  <c:v>Keswick Hospital (-)</c:v>
                </c:pt>
                <c:pt idx="4">
                  <c:v>Penrith Hospital (-)</c:v>
                </c:pt>
                <c:pt idx="5">
                  <c:v>Brampton Hospital (-)</c:v>
                </c:pt>
                <c:pt idx="6">
                  <c:v>West Cumberland Hospital (111)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1.8088577746100007</c:v>
                </c:pt>
                <c:pt idx="1">
                  <c:v>0</c:v>
                </c:pt>
                <c:pt idx="2">
                  <c:v>2.0705597071454562</c:v>
                </c:pt>
                <c:pt idx="3">
                  <c:v>0</c:v>
                </c:pt>
                <c:pt idx="4">
                  <c:v>0</c:v>
                </c:pt>
                <c:pt idx="5">
                  <c:v>0</c:v>
                </c:pt>
                <c:pt idx="6">
                  <c:v>1.5939434150488445</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Sheet1!$G$2:$G$9</c:f>
              <c:numCache>
                <c:formatCode>0.0;;</c:formatCode>
                <c:ptCount val="8"/>
                <c:pt idx="0">
                  <c:v>8.3289194322872646</c:v>
                </c:pt>
                <c:pt idx="1">
                  <c:v>0</c:v>
                </c:pt>
                <c:pt idx="2">
                  <c:v>0</c:v>
                </c:pt>
                <c:pt idx="3">
                  <c:v>0</c:v>
                </c:pt>
                <c:pt idx="4">
                  <c:v>0</c:v>
                </c:pt>
                <c:pt idx="5">
                  <c:v>0</c:v>
                </c:pt>
                <c:pt idx="6">
                  <c:v>7.5680982172254341</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Sheet1!$H$2:$H$9</c:f>
              <c:numCache>
                <c:formatCode>0.0;;</c:formatCode>
                <c:ptCount val="8"/>
                <c:pt idx="0">
                  <c:v>0</c:v>
                </c:pt>
                <c:pt idx="1">
                  <c:v>0</c:v>
                </c:pt>
                <c:pt idx="2">
                  <c:v>8.6995200179871439</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(164)</c:v>
                </c:pt>
                <c:pt idx="1">
                  <c:v>Workington Community Hospital (-)</c:v>
                </c:pt>
                <c:pt idx="2">
                  <c:v>Cumberland Infirmary (104)</c:v>
                </c:pt>
                <c:pt idx="3">
                  <c:v>Keswick Hospital (-)</c:v>
                </c:pt>
                <c:pt idx="4">
                  <c:v>Penrith Hospital (-)</c:v>
                </c:pt>
                <c:pt idx="5">
                  <c:v>Brampton Hospital (-)</c:v>
                </c:pt>
                <c:pt idx="6">
                  <c:v>West Cumberland Hospital (51)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1.6710805677127354</c:v>
                </c:pt>
                <c:pt idx="1">
                  <c:v>0</c:v>
                </c:pt>
                <c:pt idx="2">
                  <c:v>1.3004799820128561</c:v>
                </c:pt>
                <c:pt idx="3">
                  <c:v>0</c:v>
                </c:pt>
                <c:pt idx="4">
                  <c:v>0</c:v>
                </c:pt>
                <c:pt idx="5">
                  <c:v>0</c:v>
                </c:pt>
                <c:pt idx="6">
                  <c:v>2.4319017827745659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Sheet1!$G$2:$G$9</c:f>
              <c:numCache>
                <c:formatCode>0.0;;</c:formatCode>
                <c:ptCount val="8"/>
                <c:pt idx="0">
                  <c:v>7.081411104731953</c:v>
                </c:pt>
                <c:pt idx="1">
                  <c:v>0</c:v>
                </c:pt>
                <c:pt idx="2">
                  <c:v>7.2219417824800258</c:v>
                </c:pt>
                <c:pt idx="3">
                  <c:v>0</c:v>
                </c:pt>
                <c:pt idx="4">
                  <c:v>0</c:v>
                </c:pt>
                <c:pt idx="5">
                  <c:v>0</c:v>
                </c:pt>
                <c:pt idx="6">
                  <c:v>7.2534004345740364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(228)</c:v>
                </c:pt>
                <c:pt idx="1">
                  <c:v>Workington Community Hospital (-)</c:v>
                </c:pt>
                <c:pt idx="2">
                  <c:v>Cumberland Infirmary (150)</c:v>
                </c:pt>
                <c:pt idx="3">
                  <c:v>Keswick Hospital (-)</c:v>
                </c:pt>
                <c:pt idx="4">
                  <c:v>Penrith Hospital (-)</c:v>
                </c:pt>
                <c:pt idx="5">
                  <c:v>Brampton Hospital (-)</c:v>
                </c:pt>
                <c:pt idx="6">
                  <c:v>West Cumberland Hospital (70)</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2.918588895268047</c:v>
                </c:pt>
                <c:pt idx="1">
                  <c:v>0</c:v>
                </c:pt>
                <c:pt idx="2">
                  <c:v>2.7780582175199742</c:v>
                </c:pt>
                <c:pt idx="3">
                  <c:v>0</c:v>
                </c:pt>
                <c:pt idx="4">
                  <c:v>0</c:v>
                </c:pt>
                <c:pt idx="5">
                  <c:v>0</c:v>
                </c:pt>
                <c:pt idx="6">
                  <c:v>2.7465995654259636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Sheet1!$G$2:$G$9</c:f>
              <c:numCache>
                <c:formatCode>0.0;;</c:formatCode>
                <c:ptCount val="8"/>
                <c:pt idx="0">
                  <c:v>9.632561490527344</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Sheet1!$H$2:$H$9</c:f>
              <c:numCache>
                <c:formatCode>0.0;;</c:formatCode>
                <c:ptCount val="8"/>
                <c:pt idx="0">
                  <c:v>0</c:v>
                </c:pt>
                <c:pt idx="1">
                  <c:v>0</c:v>
                </c:pt>
                <c:pt idx="2">
                  <c:v>0</c:v>
                </c:pt>
                <c:pt idx="3">
                  <c:v>0</c:v>
                </c:pt>
                <c:pt idx="4">
                  <c:v>0</c:v>
                </c:pt>
                <c:pt idx="5">
                  <c:v>0</c:v>
                </c:pt>
                <c:pt idx="6">
                  <c:v>9.6554409218998352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Sheet1!$I$2:$I$9</c:f>
              <c:numCache>
                <c:formatCode>0.0;;</c:formatCode>
                <c:ptCount val="8"/>
                <c:pt idx="0">
                  <c:v>0</c:v>
                </c:pt>
                <c:pt idx="1">
                  <c:v>0</c:v>
                </c:pt>
                <c:pt idx="2">
                  <c:v>9.6436012438324816</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(498)</c:v>
                </c:pt>
                <c:pt idx="1">
                  <c:v>Workington Community Hospital (-)</c:v>
                </c:pt>
                <c:pt idx="2">
                  <c:v>Cumberland Infirmary (322)</c:v>
                </c:pt>
                <c:pt idx="3">
                  <c:v>Keswick Hospital (-)</c:v>
                </c:pt>
                <c:pt idx="4">
                  <c:v>Penrith Hospital (-)</c:v>
                </c:pt>
                <c:pt idx="5">
                  <c:v>Brampton Hospital (-)</c:v>
                </c:pt>
                <c:pt idx="6">
                  <c:v>West Cumberland Hospital (162)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0.36743850947265599</c:v>
                </c:pt>
                <c:pt idx="1">
                  <c:v>0</c:v>
                </c:pt>
                <c:pt idx="2">
                  <c:v>0.35639875616751837</c:v>
                </c:pt>
                <c:pt idx="3">
                  <c:v>0</c:v>
                </c:pt>
                <c:pt idx="4">
                  <c:v>0</c:v>
                </c:pt>
                <c:pt idx="5">
                  <c:v>0</c:v>
                </c:pt>
                <c:pt idx="6">
                  <c:v>0.34455907810016484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Sheet1!$G$2:$G$9</c:f>
              <c:numCache>
                <c:formatCode>0.0;;</c:formatCode>
                <c:ptCount val="8"/>
                <c:pt idx="0">
                  <c:v>8.65794124766742</c:v>
                </c:pt>
                <c:pt idx="1">
                  <c:v>0</c:v>
                </c:pt>
                <c:pt idx="2">
                  <c:v>8.7729648827976856</c:v>
                </c:pt>
                <c:pt idx="3">
                  <c:v>0</c:v>
                </c:pt>
                <c:pt idx="4">
                  <c:v>0</c:v>
                </c:pt>
                <c:pt idx="5">
                  <c:v>0</c:v>
                </c:pt>
                <c:pt idx="6">
                  <c:v>8.509335018873978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(483)</c:v>
                </c:pt>
                <c:pt idx="1">
                  <c:v>Workington Community Hospital (-)</c:v>
                </c:pt>
                <c:pt idx="2">
                  <c:v>Cumberland Infirmary (316)</c:v>
                </c:pt>
                <c:pt idx="3">
                  <c:v>Keswick Hospital (-)</c:v>
                </c:pt>
                <c:pt idx="4">
                  <c:v>Penrith Hospital (-)</c:v>
                </c:pt>
                <c:pt idx="5">
                  <c:v>Brampton Hospital (-)</c:v>
                </c:pt>
                <c:pt idx="6">
                  <c:v>West Cumberland Hospital (154)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1.34205875233258</c:v>
                </c:pt>
                <c:pt idx="1">
                  <c:v>0</c:v>
                </c:pt>
                <c:pt idx="2">
                  <c:v>1.2270351172023144</c:v>
                </c:pt>
                <c:pt idx="3">
                  <c:v>0</c:v>
                </c:pt>
                <c:pt idx="4">
                  <c:v>0</c:v>
                </c:pt>
                <c:pt idx="5">
                  <c:v>0</c:v>
                </c:pt>
                <c:pt idx="6">
                  <c:v>1.490664981126022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Sheet1!$G$2:$G$9</c:f>
              <c:numCache>
                <c:formatCode>0.0;;</c:formatCode>
                <c:ptCount val="8"/>
                <c:pt idx="0">
                  <c:v>8.9433124123052536</c:v>
                </c:pt>
                <c:pt idx="1">
                  <c:v>0</c:v>
                </c:pt>
                <c:pt idx="2">
                  <c:v>9.0423293548742869</c:v>
                </c:pt>
                <c:pt idx="3">
                  <c:v>0</c:v>
                </c:pt>
                <c:pt idx="4">
                  <c:v>0</c:v>
                </c:pt>
                <c:pt idx="5">
                  <c:v>0</c:v>
                </c:pt>
                <c:pt idx="6">
                  <c:v>8.7663166099554868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(533)</c:v>
                </c:pt>
                <c:pt idx="1">
                  <c:v>Workington Community Hospital (-)</c:v>
                </c:pt>
                <c:pt idx="2">
                  <c:v>Cumberland Infirmary (349)</c:v>
                </c:pt>
                <c:pt idx="3">
                  <c:v>Keswick Hospital (-)</c:v>
                </c:pt>
                <c:pt idx="4">
                  <c:v>Penrith Hospital (-)</c:v>
                </c:pt>
                <c:pt idx="5">
                  <c:v>Brampton Hospital (-)</c:v>
                </c:pt>
                <c:pt idx="6">
                  <c:v>West Cumberland Hospital (170)</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1.0566875876947464</c:v>
                </c:pt>
                <c:pt idx="1">
                  <c:v>0</c:v>
                </c:pt>
                <c:pt idx="2">
                  <c:v>0.95767064512571309</c:v>
                </c:pt>
                <c:pt idx="3">
                  <c:v>0</c:v>
                </c:pt>
                <c:pt idx="4">
                  <c:v>0</c:v>
                </c:pt>
                <c:pt idx="5">
                  <c:v>0</c:v>
                </c:pt>
                <c:pt idx="6">
                  <c:v>1.2336833900445132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Sheet1!$G$2:$G$9</c:f>
              <c:numCache>
                <c:formatCode>0.0;;</c:formatCode>
                <c:ptCount val="8"/>
                <c:pt idx="0">
                  <c:v>9.0081733470026464</c:v>
                </c:pt>
                <c:pt idx="1">
                  <c:v>0</c:v>
                </c:pt>
                <c:pt idx="2">
                  <c:v>9.0329800183142837</c:v>
                </c:pt>
                <c:pt idx="3">
                  <c:v>0</c:v>
                </c:pt>
                <c:pt idx="4">
                  <c:v>0</c:v>
                </c:pt>
                <c:pt idx="5">
                  <c:v>0</c:v>
                </c:pt>
                <c:pt idx="6">
                  <c:v>8.9793733518504357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(526)</c:v>
                </c:pt>
                <c:pt idx="1">
                  <c:v>Workington Community Hospital (-)</c:v>
                </c:pt>
                <c:pt idx="2">
                  <c:v>Cumberland Infirmary (347)</c:v>
                </c:pt>
                <c:pt idx="3">
                  <c:v>Keswick Hospital (-)</c:v>
                </c:pt>
                <c:pt idx="4">
                  <c:v>Penrith Hospital (-)</c:v>
                </c:pt>
                <c:pt idx="5">
                  <c:v>Brampton Hospital (-)</c:v>
                </c:pt>
                <c:pt idx="6">
                  <c:v>West Cumberland Hospital (165)</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0.99182665299735362</c:v>
                </c:pt>
                <c:pt idx="1">
                  <c:v>0</c:v>
                </c:pt>
                <c:pt idx="2">
                  <c:v>0.96701998168571635</c:v>
                </c:pt>
                <c:pt idx="3">
                  <c:v>0</c:v>
                </c:pt>
                <c:pt idx="4">
                  <c:v>0</c:v>
                </c:pt>
                <c:pt idx="5">
                  <c:v>0</c:v>
                </c:pt>
                <c:pt idx="6">
                  <c:v>1.0206266481495643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Sheet1!$G$2:$G$9</c:f>
              <c:numCache>
                <c:formatCode>0.0;;</c:formatCode>
                <c:ptCount val="8"/>
                <c:pt idx="0">
                  <c:v>8.9034935884218331</c:v>
                </c:pt>
                <c:pt idx="1">
                  <c:v>0</c:v>
                </c:pt>
                <c:pt idx="2">
                  <c:v>8.8590659830367819</c:v>
                </c:pt>
                <c:pt idx="3">
                  <c:v>0</c:v>
                </c:pt>
                <c:pt idx="4">
                  <c:v>0</c:v>
                </c:pt>
                <c:pt idx="5">
                  <c:v>0</c:v>
                </c:pt>
                <c:pt idx="6">
                  <c:v>8.9685973109097308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Workington Community Hospital (-)</c:v>
                </c:pt>
                <c:pt idx="2">
                  <c:v>Cumberland Infirmary (327)</c:v>
                </c:pt>
                <c:pt idx="3">
                  <c:v>Keswick Hospital (-)</c:v>
                </c:pt>
                <c:pt idx="4">
                  <c:v>Penrith Hospital (-)</c:v>
                </c:pt>
                <c:pt idx="5">
                  <c:v>Brampton Hospital (-)</c:v>
                </c:pt>
                <c:pt idx="6">
                  <c:v>West Cumberland Hospital (169)</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1.0965064115781669</c:v>
                </c:pt>
                <c:pt idx="1">
                  <c:v>0</c:v>
                </c:pt>
                <c:pt idx="2">
                  <c:v>1.1409340169632181</c:v>
                </c:pt>
                <c:pt idx="3">
                  <c:v>0</c:v>
                </c:pt>
                <c:pt idx="4">
                  <c:v>0</c:v>
                </c:pt>
                <c:pt idx="5">
                  <c:v>0</c:v>
                </c:pt>
                <c:pt idx="6">
                  <c:v>1.0314026890902692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Sheet1!$G$2:$G$9</c:f>
              <c:numCache>
                <c:formatCode>0.0;;</c:formatCode>
                <c:ptCount val="8"/>
                <c:pt idx="0">
                  <c:v>9.1585142435250813</c:v>
                </c:pt>
                <c:pt idx="1">
                  <c:v>0</c:v>
                </c:pt>
                <c:pt idx="2">
                  <c:v>9.1583259037602378</c:v>
                </c:pt>
                <c:pt idx="3">
                  <c:v>0</c:v>
                </c:pt>
                <c:pt idx="4">
                  <c:v>0</c:v>
                </c:pt>
                <c:pt idx="5">
                  <c:v>0</c:v>
                </c:pt>
                <c:pt idx="6">
                  <c:v>9.2719299407960243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(537)</c:v>
                </c:pt>
                <c:pt idx="1">
                  <c:v>Workington Community Hospital (-)</c:v>
                </c:pt>
                <c:pt idx="2">
                  <c:v>Cumberland Infirmary (350)</c:v>
                </c:pt>
                <c:pt idx="3">
                  <c:v>Keswick Hospital (-)</c:v>
                </c:pt>
                <c:pt idx="4">
                  <c:v>Penrith Hospital (-)</c:v>
                </c:pt>
                <c:pt idx="5">
                  <c:v>Brampton Hospital (-)</c:v>
                </c:pt>
                <c:pt idx="6">
                  <c:v>West Cumberland Hospital (173)</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0.84148575647491874</c:v>
                </c:pt>
                <c:pt idx="1">
                  <c:v>0</c:v>
                </c:pt>
                <c:pt idx="2">
                  <c:v>0.84167409623976219</c:v>
                </c:pt>
                <c:pt idx="3">
                  <c:v>0</c:v>
                </c:pt>
                <c:pt idx="4">
                  <c:v>0</c:v>
                </c:pt>
                <c:pt idx="5">
                  <c:v>0</c:v>
                </c:pt>
                <c:pt idx="6">
                  <c:v>0.72807005920397572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Sheet1!$G$2:$G$9</c:f>
              <c:numCache>
                <c:formatCode>0.0;;</c:formatCode>
                <c:ptCount val="8"/>
                <c:pt idx="0">
                  <c:v>9.0794018856398964</c:v>
                </c:pt>
                <c:pt idx="1">
                  <c:v>0</c:v>
                </c:pt>
                <c:pt idx="2">
                  <c:v>8.9703248245531491</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Sheet1!$H$2:$H$9</c:f>
              <c:numCache>
                <c:formatCode>0.0;;</c:formatCode>
                <c:ptCount val="8"/>
                <c:pt idx="0">
                  <c:v>0</c:v>
                </c:pt>
                <c:pt idx="1">
                  <c:v>0</c:v>
                </c:pt>
                <c:pt idx="2">
                  <c:v>0</c:v>
                </c:pt>
                <c:pt idx="3">
                  <c:v>0</c:v>
                </c:pt>
                <c:pt idx="4">
                  <c:v>0</c:v>
                </c:pt>
                <c:pt idx="5">
                  <c:v>0</c:v>
                </c:pt>
                <c:pt idx="6">
                  <c:v>9.1950541716676337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(346)</c:v>
                </c:pt>
                <c:pt idx="3">
                  <c:v>Keswick Hospital (-)</c:v>
                </c:pt>
                <c:pt idx="4">
                  <c:v>Penrith Hospital (-)</c:v>
                </c:pt>
                <c:pt idx="5">
                  <c:v>Brampton Hospital (-)</c:v>
                </c:pt>
                <c:pt idx="6">
                  <c:v>West Cumberland Hospital (172)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0.92059811436010364</c:v>
                </c:pt>
                <c:pt idx="1">
                  <c:v>0</c:v>
                </c:pt>
                <c:pt idx="2">
                  <c:v>1.0296751754468509</c:v>
                </c:pt>
                <c:pt idx="3">
                  <c:v>0</c:v>
                </c:pt>
                <c:pt idx="4">
                  <c:v>0</c:v>
                </c:pt>
                <c:pt idx="5">
                  <c:v>0</c:v>
                </c:pt>
                <c:pt idx="6">
                  <c:v>0.80494582833236628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Sheet1!$G$2:$G$9</c:f>
              <c:numCache>
                <c:formatCode>0.0;;</c:formatCode>
                <c:ptCount val="8"/>
                <c:pt idx="0">
                  <c:v>7.8814680312201499</c:v>
                </c:pt>
                <c:pt idx="1">
                  <c:v>0</c:v>
                </c:pt>
                <c:pt idx="2">
                  <c:v>7.9717330214936126</c:v>
                </c:pt>
                <c:pt idx="3">
                  <c:v>0</c:v>
                </c:pt>
                <c:pt idx="4">
                  <c:v>0</c:v>
                </c:pt>
                <c:pt idx="5">
                  <c:v>0</c:v>
                </c:pt>
                <c:pt idx="6">
                  <c:v>7.8217106252638118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(536)</c:v>
                </c:pt>
                <c:pt idx="1">
                  <c:v>Workington Community Hospital (-)</c:v>
                </c:pt>
                <c:pt idx="2">
                  <c:v>Cumberland Infirmary (350)</c:v>
                </c:pt>
                <c:pt idx="3">
                  <c:v>Keswick Hospital (-)</c:v>
                </c:pt>
                <c:pt idx="4">
                  <c:v>Penrith Hospital (-)</c:v>
                </c:pt>
                <c:pt idx="5">
                  <c:v>Brampton Hospital (-)</c:v>
                </c:pt>
                <c:pt idx="6">
                  <c:v>West Cumberland Hospital (172)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2.1185319687798501</c:v>
                </c:pt>
                <c:pt idx="1">
                  <c:v>0</c:v>
                </c:pt>
                <c:pt idx="2">
                  <c:v>2.0282669785063874</c:v>
                </c:pt>
                <c:pt idx="3">
                  <c:v>0</c:v>
                </c:pt>
                <c:pt idx="4">
                  <c:v>0</c:v>
                </c:pt>
                <c:pt idx="5">
                  <c:v>0</c:v>
                </c:pt>
                <c:pt idx="6">
                  <c:v>2.1782893747361882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Sheet1!$G$2:$G$9</c:f>
              <c:numCache>
                <c:formatCode>0.0;;</c:formatCode>
                <c:ptCount val="8"/>
                <c:pt idx="0">
                  <c:v>7.7894167269150456</c:v>
                </c:pt>
                <c:pt idx="1">
                  <c:v>0</c:v>
                </c:pt>
                <c:pt idx="2">
                  <c:v>7.8887382135538484</c:v>
                </c:pt>
                <c:pt idx="3">
                  <c:v>0</c:v>
                </c:pt>
                <c:pt idx="4">
                  <c:v>0</c:v>
                </c:pt>
                <c:pt idx="5">
                  <c:v>0</c:v>
                </c:pt>
                <c:pt idx="6">
                  <c:v>7.4206283256822339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Workington Community Hospital (-)</c:v>
                </c:pt>
                <c:pt idx="2">
                  <c:v>Cumberland Infirmary (316)</c:v>
                </c:pt>
                <c:pt idx="3">
                  <c:v>Keswick Hospital (-)</c:v>
                </c:pt>
                <c:pt idx="4">
                  <c:v>Penrith Hospital (-)</c:v>
                </c:pt>
                <c:pt idx="5">
                  <c:v>Brampton Hospital (-)</c:v>
                </c:pt>
                <c:pt idx="6">
                  <c:v>West Cumberland Hospital (161)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2.2105832730849544</c:v>
                </c:pt>
                <c:pt idx="1">
                  <c:v>0</c:v>
                </c:pt>
                <c:pt idx="2">
                  <c:v>2.1112617864461516</c:v>
                </c:pt>
                <c:pt idx="3">
                  <c:v>0</c:v>
                </c:pt>
                <c:pt idx="4">
                  <c:v>0</c:v>
                </c:pt>
                <c:pt idx="5">
                  <c:v>0</c:v>
                </c:pt>
                <c:pt idx="6">
                  <c:v>2.5793716743177661</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Sheet1!$G$2:$G$9</c:f>
              <c:numCache>
                <c:formatCode>0.0;;</c:formatCode>
                <c:ptCount val="8"/>
                <c:pt idx="0">
                  <c:v>7.377988429126237</c:v>
                </c:pt>
                <c:pt idx="1">
                  <c:v>0</c:v>
                </c:pt>
                <c:pt idx="2">
                  <c:v>7.1857992308223126</c:v>
                </c:pt>
                <c:pt idx="3">
                  <c:v>0</c:v>
                </c:pt>
                <c:pt idx="4">
                  <c:v>0</c:v>
                </c:pt>
                <c:pt idx="5">
                  <c:v>0</c:v>
                </c:pt>
                <c:pt idx="6">
                  <c:v>7.5956150948301238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Workington Community Hospital (-)</c:v>
                </c:pt>
                <c:pt idx="2">
                  <c:v>Cumberland Infirmary (340)</c:v>
                </c:pt>
                <c:pt idx="3">
                  <c:v>Keswick Hospital (-)</c:v>
                </c:pt>
                <c:pt idx="4">
                  <c:v>Penrith Hospital (-)</c:v>
                </c:pt>
                <c:pt idx="5">
                  <c:v>Brampton Hospital (-)</c:v>
                </c:pt>
                <c:pt idx="6">
                  <c:v>West Cumberland Hospital (162)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2.622011570873763</c:v>
                </c:pt>
                <c:pt idx="1">
                  <c:v>0</c:v>
                </c:pt>
                <c:pt idx="2">
                  <c:v>2.8142007691776874</c:v>
                </c:pt>
                <c:pt idx="3">
                  <c:v>0</c:v>
                </c:pt>
                <c:pt idx="4">
                  <c:v>0</c:v>
                </c:pt>
                <c:pt idx="5">
                  <c:v>0</c:v>
                </c:pt>
                <c:pt idx="6">
                  <c:v>2.4043849051698762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6.7463376691570884</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Sheet1!$G$2:$G$9</c:f>
              <c:numCache>
                <c:formatCode>0.0;;</c:formatCode>
                <c:ptCount val="8"/>
                <c:pt idx="0">
                  <c:v>8.8269159915549213</c:v>
                </c:pt>
                <c:pt idx="1">
                  <c:v>0</c:v>
                </c:pt>
                <c:pt idx="2">
                  <c:v>8.8807044798945594</c:v>
                </c:pt>
                <c:pt idx="3">
                  <c:v>0</c:v>
                </c:pt>
                <c:pt idx="4">
                  <c:v>0</c:v>
                </c:pt>
                <c:pt idx="5">
                  <c:v>0</c:v>
                </c:pt>
                <c:pt idx="6">
                  <c:v>8.8993527087496727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(522)</c:v>
                </c:pt>
                <c:pt idx="1">
                  <c:v>Workington Community Hospital (-)</c:v>
                </c:pt>
                <c:pt idx="2">
                  <c:v>Cumberland Infirmary (343)</c:v>
                </c:pt>
                <c:pt idx="3">
                  <c:v>Keswick Hospital (-)</c:v>
                </c:pt>
                <c:pt idx="4">
                  <c:v>Penrith Hospital (-)</c:v>
                </c:pt>
                <c:pt idx="5">
                  <c:v>Brampton Hospital (-)</c:v>
                </c:pt>
                <c:pt idx="6">
                  <c:v>West Cumberland Hospital (165)</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1.1730840084450787</c:v>
                </c:pt>
                <c:pt idx="1">
                  <c:v>0</c:v>
                </c:pt>
                <c:pt idx="2">
                  <c:v>1.1192955201054406</c:v>
                </c:pt>
                <c:pt idx="3">
                  <c:v>0</c:v>
                </c:pt>
                <c:pt idx="4">
                  <c:v>0</c:v>
                </c:pt>
                <c:pt idx="5">
                  <c:v>0</c:v>
                </c:pt>
                <c:pt idx="6">
                  <c:v>1.1006472912503273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Sheet1!$G$2:$G$9</c:f>
              <c:numCache>
                <c:formatCode>0.0;;</c:formatCode>
                <c:ptCount val="8"/>
                <c:pt idx="0">
                  <c:v>7.9259911876076288</c:v>
                </c:pt>
                <c:pt idx="1">
                  <c:v>0</c:v>
                </c:pt>
                <c:pt idx="2">
                  <c:v>7.9599214740029911</c:v>
                </c:pt>
                <c:pt idx="3">
                  <c:v>0</c:v>
                </c:pt>
                <c:pt idx="4">
                  <c:v>0</c:v>
                </c:pt>
                <c:pt idx="5">
                  <c:v>0</c:v>
                </c:pt>
                <c:pt idx="6">
                  <c:v>7.8278358723637487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(438)</c:v>
                </c:pt>
                <c:pt idx="1">
                  <c:v>Workington Community Hospital (-)</c:v>
                </c:pt>
                <c:pt idx="2">
                  <c:v>Cumberland Infirmary (278)</c:v>
                </c:pt>
                <c:pt idx="3">
                  <c:v>Keswick Hospital (-)</c:v>
                </c:pt>
                <c:pt idx="4">
                  <c:v>Penrith Hospital (-)</c:v>
                </c:pt>
                <c:pt idx="5">
                  <c:v>Brampton Hospital (-)</c:v>
                </c:pt>
                <c:pt idx="6">
                  <c:v>West Cumberland Hospital (147)</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2.0740088123923712</c:v>
                </c:pt>
                <c:pt idx="1">
                  <c:v>0</c:v>
                </c:pt>
                <c:pt idx="2">
                  <c:v>2.0400785259970089</c:v>
                </c:pt>
                <c:pt idx="3">
                  <c:v>0</c:v>
                </c:pt>
                <c:pt idx="4">
                  <c:v>0</c:v>
                </c:pt>
                <c:pt idx="5">
                  <c:v>0</c:v>
                </c:pt>
                <c:pt idx="6">
                  <c:v>2.1721641276362513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Sheet1!$G$2:$G$9</c:f>
              <c:numCache>
                <c:formatCode>0.0;;</c:formatCode>
                <c:ptCount val="8"/>
                <c:pt idx="0">
                  <c:v>9.4862819311505735</c:v>
                </c:pt>
                <c:pt idx="1">
                  <c:v>0</c:v>
                </c:pt>
                <c:pt idx="2">
                  <c:v>9.3706261186808195</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Sheet1!$H$2:$H$9</c:f>
              <c:numCache>
                <c:formatCode>0.0;;</c:formatCode>
                <c:ptCount val="8"/>
                <c:pt idx="0">
                  <c:v>0</c:v>
                </c:pt>
                <c:pt idx="1">
                  <c:v>0</c:v>
                </c:pt>
                <c:pt idx="2">
                  <c:v>0</c:v>
                </c:pt>
                <c:pt idx="3">
                  <c:v>0</c:v>
                </c:pt>
                <c:pt idx="4">
                  <c:v>0</c:v>
                </c:pt>
                <c:pt idx="5">
                  <c:v>0</c:v>
                </c:pt>
                <c:pt idx="6">
                  <c:v>9.6807050563460599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(345)</c:v>
                </c:pt>
                <c:pt idx="3">
                  <c:v>Keswick Hospital (-)</c:v>
                </c:pt>
                <c:pt idx="4">
                  <c:v>Penrith Hospital (-)</c:v>
                </c:pt>
                <c:pt idx="5">
                  <c:v>Brampton Hospital (-)</c:v>
                </c:pt>
                <c:pt idx="6">
                  <c:v>West Cumberland Hospital (168)</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0.5137180688494265</c:v>
                </c:pt>
                <c:pt idx="1">
                  <c:v>0</c:v>
                </c:pt>
                <c:pt idx="2">
                  <c:v>0.62937388131918048</c:v>
                </c:pt>
                <c:pt idx="3">
                  <c:v>0</c:v>
                </c:pt>
                <c:pt idx="4">
                  <c:v>0</c:v>
                </c:pt>
                <c:pt idx="5">
                  <c:v>0</c:v>
                </c:pt>
                <c:pt idx="6">
                  <c:v>0.31929494365394007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Sheet1!$D$2:$D$9</c:f>
              <c:numCache>
                <c:formatCode>0.0;;</c:formatCode>
                <c:ptCount val="8"/>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Sheet1!$G$2:$G$9</c:f>
              <c:numCache>
                <c:formatCode>0.0;;</c:formatCode>
                <c:ptCount val="8"/>
                <c:pt idx="0">
                  <c:v>8.6472723397830489</c:v>
                </c:pt>
                <c:pt idx="1">
                  <c:v>0</c:v>
                </c:pt>
                <c:pt idx="2">
                  <c:v>8.6524630426827294</c:v>
                </c:pt>
                <c:pt idx="3">
                  <c:v>0</c:v>
                </c:pt>
                <c:pt idx="4">
                  <c:v>0</c:v>
                </c:pt>
                <c:pt idx="5">
                  <c:v>0</c:v>
                </c:pt>
                <c:pt idx="6">
                  <c:v>8.7698765876845037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(453)</c:v>
                </c:pt>
                <c:pt idx="1">
                  <c:v>Workington Community Hospital (-)</c:v>
                </c:pt>
                <c:pt idx="2">
                  <c:v>Cumberland Infirmary (298)</c:v>
                </c:pt>
                <c:pt idx="3">
                  <c:v>Keswick Hospital (-)</c:v>
                </c:pt>
                <c:pt idx="4">
                  <c:v>Penrith Hospital (-)</c:v>
                </c:pt>
                <c:pt idx="5">
                  <c:v>Brampton Hospital (-)</c:v>
                </c:pt>
                <c:pt idx="6">
                  <c:v>West Cumberland Hospital (143)</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1.3527276602169511</c:v>
                </c:pt>
                <c:pt idx="1">
                  <c:v>0</c:v>
                </c:pt>
                <c:pt idx="2">
                  <c:v>1.3475369573172706</c:v>
                </c:pt>
                <c:pt idx="3">
                  <c:v>0</c:v>
                </c:pt>
                <c:pt idx="4">
                  <c:v>0</c:v>
                </c:pt>
                <c:pt idx="5">
                  <c:v>0</c:v>
                </c:pt>
                <c:pt idx="6">
                  <c:v>1.2301234123154963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Sheet1!$G$2:$G$9</c:f>
              <c:numCache>
                <c:formatCode>0.0;;</c:formatCode>
                <c:ptCount val="8"/>
                <c:pt idx="0">
                  <c:v>8.5803005943169843</c:v>
                </c:pt>
                <c:pt idx="1">
                  <c:v>0</c:v>
                </c:pt>
                <c:pt idx="2">
                  <c:v>8.547625881070779</c:v>
                </c:pt>
                <c:pt idx="3">
                  <c:v>0</c:v>
                </c:pt>
                <c:pt idx="4">
                  <c:v>0</c:v>
                </c:pt>
                <c:pt idx="5">
                  <c:v>0</c:v>
                </c:pt>
                <c:pt idx="6">
                  <c:v>8.6766120661186026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Workington Community Hospital (-)</c:v>
                </c:pt>
                <c:pt idx="2">
                  <c:v>Cumberland Infirmary (311)</c:v>
                </c:pt>
                <c:pt idx="3">
                  <c:v>Keswick Hospital (-)</c:v>
                </c:pt>
                <c:pt idx="4">
                  <c:v>Penrith Hospital (-)</c:v>
                </c:pt>
                <c:pt idx="5">
                  <c:v>Brampton Hospital (-)</c:v>
                </c:pt>
                <c:pt idx="6">
                  <c:v>West Cumberland Hospital (156)</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1.4196994056830157</c:v>
                </c:pt>
                <c:pt idx="1">
                  <c:v>0</c:v>
                </c:pt>
                <c:pt idx="2">
                  <c:v>1.452374118929221</c:v>
                </c:pt>
                <c:pt idx="3">
                  <c:v>0</c:v>
                </c:pt>
                <c:pt idx="4">
                  <c:v>0</c:v>
                </c:pt>
                <c:pt idx="5">
                  <c:v>0</c:v>
                </c:pt>
                <c:pt idx="6">
                  <c:v>1.3233879338813974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Sheet1!$D$2:$D$9</c:f>
              <c:numCache>
                <c:formatCode>0.0;;</c:formatCode>
                <c:ptCount val="8"/>
                <c:pt idx="0">
                  <c:v>8.9398631419940973</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Sheet1!$E$2:$E$9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Sheet1!$D$2:$D$9</c:f>
              <c:numCache>
                <c:formatCode>0.0;;</c:formatCode>
                <c:ptCount val="8"/>
                <c:pt idx="0">
                  <c:v>8.5998555257576861</c:v>
                </c:pt>
                <c:pt idx="1">
                  <c:v>0</c:v>
                </c:pt>
                <c:pt idx="2">
                  <c:v>8.2279437558277735</c:v>
                </c:pt>
                <c:pt idx="3">
                  <c:v>0</c:v>
                </c:pt>
                <c:pt idx="4">
                  <c:v>0</c:v>
                </c:pt>
                <c:pt idx="5">
                  <c:v>0</c:v>
                </c:pt>
                <c:pt idx="6">
                  <c:v>8.9296923986932537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(103)</c:v>
                </c:pt>
                <c:pt idx="1">
                  <c:v>Workington Community Hospital (-)</c:v>
                </c:pt>
                <c:pt idx="2">
                  <c:v>Cumberland Infirmary (64)</c:v>
                </c:pt>
                <c:pt idx="3">
                  <c:v>Keswick Hospital (-)</c:v>
                </c:pt>
                <c:pt idx="4">
                  <c:v>Penrith Hospital (-)</c:v>
                </c:pt>
                <c:pt idx="5">
                  <c:v>Brampton Hospital (-)</c:v>
                </c:pt>
                <c:pt idx="6">
                  <c:v>West Cumberland Hospital (30)</c:v>
                </c:pt>
                <c:pt idx="7">
                  <c:v>Cockermouth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Sheet1!$D$2:$D$9</c:f>
              <c:numCache>
                <c:formatCode>0.0;;</c:formatCode>
                <c:ptCount val="8"/>
                <c:pt idx="0">
                  <c:v>8.6387376816610804</c:v>
                </c:pt>
                <c:pt idx="1">
                  <c:v>0</c:v>
                </c:pt>
                <c:pt idx="2">
                  <c:v>8.9659157401122975</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(69)</c:v>
                </c:pt>
                <c:pt idx="1">
                  <c:v>Workington Community Hospital (-)</c:v>
                </c:pt>
                <c:pt idx="2">
                  <c:v>Cumberland Infirmary (46)</c:v>
                </c:pt>
                <c:pt idx="3">
                  <c:v>Keswick Hospital (-)</c:v>
                </c:pt>
                <c:pt idx="4">
                  <c:v>Penrith Hospital (-)</c:v>
                </c:pt>
                <c:pt idx="5">
                  <c:v>Brampton Hospital (-)</c:v>
                </c:pt>
                <c:pt idx="6">
                  <c:v>West Cumberland Hospital (-)</c:v>
                </c:pt>
                <c:pt idx="7">
                  <c:v>Cockermouth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Sheet1!$G$2:$G$9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Sheet1!$I$2:$I$9</c:f>
              <c:numCache>
                <c:formatCode>0.0;;</c:formatCode>
                <c:ptCount val="8"/>
                <c:pt idx="0">
                  <c:v>8.2570676901561075</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1.7429323098438925</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0.26756553763735313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0.66513935433166571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0.18543587905602088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1.9359241667887197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0.18543587905602088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0.66513935433166527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0.55475636380320292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5.5201490157869664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Sheet1!$G$2:$G$9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c:v>
                </c:pt>
                <c:pt idx="1">
                  <c:v>Workington Community Hospital (-)</c:v>
                </c:pt>
                <c:pt idx="2">
                  <c:v>Cumberland Infirmary (-)</c:v>
                </c:pt>
                <c:pt idx="3">
                  <c:v>Keswick Hospital (-)</c:v>
                </c:pt>
                <c:pt idx="4">
                  <c:v>Penrith Hospital (-)</c:v>
                </c:pt>
                <c:pt idx="5">
                  <c:v>Brampton Hospital (-)</c:v>
                </c:pt>
                <c:pt idx="6">
                  <c:v>West Cumberland Hospital (-)</c:v>
                </c:pt>
                <c:pt idx="7">
                  <c:v>Cockermouth Hospital (-)</c:v>
                </c:pt>
              </c:strCache>
            </c:strRef>
          </c:cat>
          <c:val>
            <c:numRef>
              <c:f>Sheet1!$J$2:$J$9</c:f>
              <c:numCache>
                <c:formatCode>0.0;;</c:formatCode>
                <c:ptCount val="8"/>
                <c:pt idx="0">
                  <c:v>8.6174830752925775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1.3825169247074225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Sheet1!$G$2:$G$9</c:f>
              <c:numCache>
                <c:formatCode>0.0;;</c:formatCode>
                <c:ptCount val="8"/>
                <c:pt idx="0">
                  <c:v>6.8914787387739107</c:v>
                </c:pt>
                <c:pt idx="1">
                  <c:v>0</c:v>
                </c:pt>
                <c:pt idx="2">
                  <c:v>6.861685345241157</c:v>
                </c:pt>
                <c:pt idx="3">
                  <c:v>0</c:v>
                </c:pt>
                <c:pt idx="4">
                  <c:v>0</c:v>
                </c:pt>
                <c:pt idx="5">
                  <c:v>0</c:v>
                </c:pt>
                <c:pt idx="6">
                  <c:v>6.8539225984018799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Workington Community Hospital (-)</c:v>
                </c:pt>
                <c:pt idx="2">
                  <c:v>Cumberland Infirmary (338)</c:v>
                </c:pt>
                <c:pt idx="3">
                  <c:v>Keswick Hospital (-)</c:v>
                </c:pt>
                <c:pt idx="4">
                  <c:v>Penrith Hospital (-)</c:v>
                </c:pt>
                <c:pt idx="5">
                  <c:v>Brampton Hospital (-)</c:v>
                </c:pt>
                <c:pt idx="6">
                  <c:v>West Cumberland Hospital (167)</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3.1085212612260893</c:v>
                </c:pt>
                <c:pt idx="1">
                  <c:v>0</c:v>
                </c:pt>
                <c:pt idx="2">
                  <c:v>3.138314654758843</c:v>
                </c:pt>
                <c:pt idx="3">
                  <c:v>0</c:v>
                </c:pt>
                <c:pt idx="4">
                  <c:v>0</c:v>
                </c:pt>
                <c:pt idx="5">
                  <c:v>0</c:v>
                </c:pt>
                <c:pt idx="6">
                  <c:v>3.1460774015981201</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Sheet1!$G$2:$G$9</c:f>
              <c:numCache>
                <c:formatCode>0.0;;</c:formatCode>
                <c:ptCount val="8"/>
                <c:pt idx="0">
                  <c:v>5.5018101960977353</c:v>
                </c:pt>
                <c:pt idx="1">
                  <c:v>0</c:v>
                </c:pt>
                <c:pt idx="2">
                  <c:v>5.2828890053633408</c:v>
                </c:pt>
                <c:pt idx="3">
                  <c:v>0</c:v>
                </c:pt>
                <c:pt idx="4">
                  <c:v>0</c:v>
                </c:pt>
                <c:pt idx="5">
                  <c:v>0</c:v>
                </c:pt>
                <c:pt idx="6">
                  <c:v>5.8612455908147174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(372)</c:v>
                </c:pt>
                <c:pt idx="1">
                  <c:v>Workington Community Hospital (-)</c:v>
                </c:pt>
                <c:pt idx="2">
                  <c:v>Cumberland Infirmary (237)</c:v>
                </c:pt>
                <c:pt idx="3">
                  <c:v>Keswick Hospital (-)</c:v>
                </c:pt>
                <c:pt idx="4">
                  <c:v>Penrith Hospital (-)</c:v>
                </c:pt>
                <c:pt idx="5">
                  <c:v>Brampton Hospital (-)</c:v>
                </c:pt>
                <c:pt idx="6">
                  <c:v>West Cumberland Hospital (122)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4.4981898039022647</c:v>
                </c:pt>
                <c:pt idx="1">
                  <c:v>0</c:v>
                </c:pt>
                <c:pt idx="2">
                  <c:v>4.7171109946366592</c:v>
                </c:pt>
                <c:pt idx="3">
                  <c:v>0</c:v>
                </c:pt>
                <c:pt idx="4">
                  <c:v>0</c:v>
                </c:pt>
                <c:pt idx="5">
                  <c:v>0</c:v>
                </c:pt>
                <c:pt idx="6">
                  <c:v>4.1387544091852826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Sheet1!$G$2:$G$9</c:f>
              <c:numCache>
                <c:formatCode>0.0;;</c:formatCode>
                <c:ptCount val="8"/>
                <c:pt idx="0">
                  <c:v>7.9483416659348798</c:v>
                </c:pt>
                <c:pt idx="1">
                  <c:v>0</c:v>
                </c:pt>
                <c:pt idx="2">
                  <c:v>7.9042972412042953</c:v>
                </c:pt>
                <c:pt idx="3">
                  <c:v>0</c:v>
                </c:pt>
                <c:pt idx="4">
                  <c:v>0</c:v>
                </c:pt>
                <c:pt idx="5">
                  <c:v>0</c:v>
                </c:pt>
                <c:pt idx="6">
                  <c:v>8.6178008194884175</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(178)</c:v>
                </c:pt>
                <c:pt idx="1">
                  <c:v>Workington Community Hospital (-)</c:v>
                </c:pt>
                <c:pt idx="2">
                  <c:v>Cumberland Infirmary (109)</c:v>
                </c:pt>
                <c:pt idx="3">
                  <c:v>Keswick Hospital (-)</c:v>
                </c:pt>
                <c:pt idx="4">
                  <c:v>Penrith Hospital (-)</c:v>
                </c:pt>
                <c:pt idx="5">
                  <c:v>Brampton Hospital (-)</c:v>
                </c:pt>
                <c:pt idx="6">
                  <c:v>West Cumberland Hospital (56)</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2.0516583340651202</c:v>
                </c:pt>
                <c:pt idx="1">
                  <c:v>0</c:v>
                </c:pt>
                <c:pt idx="2">
                  <c:v>2.0957027587957047</c:v>
                </c:pt>
                <c:pt idx="3">
                  <c:v>0</c:v>
                </c:pt>
                <c:pt idx="4">
                  <c:v>0</c:v>
                </c:pt>
                <c:pt idx="5">
                  <c:v>0</c:v>
                </c:pt>
                <c:pt idx="6">
                  <c:v>1.3821991805115825</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7.3191900488068926</c:v>
                </c:pt>
                <c:pt idx="1">
                  <c:v>0</c:v>
                </c:pt>
                <c:pt idx="2">
                  <c:v>7.5183157916992744</c:v>
                </c:pt>
                <c:pt idx="3">
                  <c:v>0</c:v>
                </c:pt>
                <c:pt idx="4">
                  <c:v>0</c:v>
                </c:pt>
                <c:pt idx="5">
                  <c:v>0</c:v>
                </c:pt>
                <c:pt idx="6">
                  <c:v>6.9877165623487514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(532)</c:v>
                </c:pt>
                <c:pt idx="1">
                  <c:v>Workington Community Hospital (-)</c:v>
                </c:pt>
                <c:pt idx="2">
                  <c:v>Cumberland Infirmary (347)</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2.6808099511931074</c:v>
                </c:pt>
                <c:pt idx="1">
                  <c:v>0</c:v>
                </c:pt>
                <c:pt idx="2">
                  <c:v>2.4816842083007256</c:v>
                </c:pt>
                <c:pt idx="3">
                  <c:v>0</c:v>
                </c:pt>
                <c:pt idx="4">
                  <c:v>0</c:v>
                </c:pt>
                <c:pt idx="5">
                  <c:v>0</c:v>
                </c:pt>
                <c:pt idx="6">
                  <c:v>3.0122834376512486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Sheet1!$F$2:$F$9</c:f>
              <c:numCache>
                <c:formatCode>0.0;;</c:formatCode>
                <c:ptCount val="8"/>
                <c:pt idx="0">
                  <c:v>0</c:v>
                </c:pt>
                <c:pt idx="1">
                  <c:v>0</c:v>
                </c:pt>
                <c:pt idx="2">
                  <c:v>7.5579533365444416</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Sheet1!$G$2:$G$9</c:f>
              <c:numCache>
                <c:formatCode>0.0;;</c:formatCode>
                <c:ptCount val="8"/>
                <c:pt idx="0">
                  <c:v>7.744528028005548</c:v>
                </c:pt>
                <c:pt idx="1">
                  <c:v>0</c:v>
                </c:pt>
                <c:pt idx="2">
                  <c:v>0</c:v>
                </c:pt>
                <c:pt idx="3">
                  <c:v>0</c:v>
                </c:pt>
                <c:pt idx="4">
                  <c:v>0</c:v>
                </c:pt>
                <c:pt idx="5">
                  <c:v>0</c:v>
                </c:pt>
                <c:pt idx="6">
                  <c:v>8.1348930553193632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(509)</c:v>
                </c:pt>
                <c:pt idx="1">
                  <c:v>Workington Community Hospital (-)</c:v>
                </c:pt>
                <c:pt idx="2">
                  <c:v>Cumberland Infirmary (336)</c:v>
                </c:pt>
                <c:pt idx="3">
                  <c:v>Keswick Hospital (-)</c:v>
                </c:pt>
                <c:pt idx="4">
                  <c:v>Penrith Hospital (-)</c:v>
                </c:pt>
                <c:pt idx="5">
                  <c:v>Brampton Hospital (-)</c:v>
                </c:pt>
                <c:pt idx="6">
                  <c:v>West Cumberland Hospital (162)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2.255471971994452</c:v>
                </c:pt>
                <c:pt idx="1">
                  <c:v>0</c:v>
                </c:pt>
                <c:pt idx="2">
                  <c:v>2.4420466634555584</c:v>
                </c:pt>
                <c:pt idx="3">
                  <c:v>0</c:v>
                </c:pt>
                <c:pt idx="4">
                  <c:v>0</c:v>
                </c:pt>
                <c:pt idx="5">
                  <c:v>0</c:v>
                </c:pt>
                <c:pt idx="6">
                  <c:v>1.8651069446806368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Sheet1!$G$2:$G$9</c:f>
              <c:numCache>
                <c:formatCode>0.0;;</c:formatCode>
                <c:ptCount val="8"/>
                <c:pt idx="0">
                  <c:v>8.9752959793019738</c:v>
                </c:pt>
                <c:pt idx="1">
                  <c:v>0</c:v>
                </c:pt>
                <c:pt idx="2">
                  <c:v>8.9860275723219267</c:v>
                </c:pt>
                <c:pt idx="3">
                  <c:v>0</c:v>
                </c:pt>
                <c:pt idx="4">
                  <c:v>0</c:v>
                </c:pt>
                <c:pt idx="5">
                  <c:v>0</c:v>
                </c:pt>
                <c:pt idx="6">
                  <c:v>8.8629448319178366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(382)</c:v>
                </c:pt>
                <c:pt idx="1">
                  <c:v>Workington Community Hospital (-)</c:v>
                </c:pt>
                <c:pt idx="2">
                  <c:v>Cumberland Infirmary (249)</c:v>
                </c:pt>
                <c:pt idx="3">
                  <c:v>Keswick Hospital (-)</c:v>
                </c:pt>
                <c:pt idx="4">
                  <c:v>Penrith Hospital (-)</c:v>
                </c:pt>
                <c:pt idx="5">
                  <c:v>Brampton Hospital (-)</c:v>
                </c:pt>
                <c:pt idx="6">
                  <c:v>West Cumberland Hospital (127)</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1.0247040206980262</c:v>
                </c:pt>
                <c:pt idx="1">
                  <c:v>0</c:v>
                </c:pt>
                <c:pt idx="2">
                  <c:v>1.0139724276780733</c:v>
                </c:pt>
                <c:pt idx="3">
                  <c:v>0</c:v>
                </c:pt>
                <c:pt idx="4">
                  <c:v>0</c:v>
                </c:pt>
                <c:pt idx="5">
                  <c:v>0</c:v>
                </c:pt>
                <c:pt idx="6">
                  <c:v>1.1370551680821634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Sheet1!$G$2:$G$9</c:f>
              <c:numCache>
                <c:formatCode>0.0;;</c:formatCode>
                <c:ptCount val="8"/>
                <c:pt idx="0">
                  <c:v>4.1502050036204716</c:v>
                </c:pt>
                <c:pt idx="1">
                  <c:v>0</c:v>
                </c:pt>
                <c:pt idx="2">
                  <c:v>4.1736453928787309</c:v>
                </c:pt>
                <c:pt idx="3">
                  <c:v>0</c:v>
                </c:pt>
                <c:pt idx="4">
                  <c:v>0</c:v>
                </c:pt>
                <c:pt idx="5">
                  <c:v>0</c:v>
                </c:pt>
                <c:pt idx="6">
                  <c:v>3.937428309157827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(425)</c:v>
                </c:pt>
                <c:pt idx="1">
                  <c:v>Workington Community Hospital (-)</c:v>
                </c:pt>
                <c:pt idx="2">
                  <c:v>Cumberland Infirmary (275)</c:v>
                </c:pt>
                <c:pt idx="3">
                  <c:v>Keswick Hospital (-)</c:v>
                </c:pt>
                <c:pt idx="4">
                  <c:v>Penrith Hospital (-)</c:v>
                </c:pt>
                <c:pt idx="5">
                  <c:v>Brampton Hospital (-)</c:v>
                </c:pt>
                <c:pt idx="6">
                  <c:v>West Cumberland Hospital (138)</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5.8497949963795284</c:v>
                </c:pt>
                <c:pt idx="1">
                  <c:v>0</c:v>
                </c:pt>
                <c:pt idx="2">
                  <c:v>5.8263546071212691</c:v>
                </c:pt>
                <c:pt idx="3">
                  <c:v>0</c:v>
                </c:pt>
                <c:pt idx="4">
                  <c:v>0</c:v>
                </c:pt>
                <c:pt idx="5">
                  <c:v>0</c:v>
                </c:pt>
                <c:pt idx="6">
                  <c:v>6.062571690842173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Sheet1!$G$2:$G$9</c:f>
              <c:numCache>
                <c:formatCode>0.0;;</c:formatCode>
                <c:ptCount val="8"/>
                <c:pt idx="0">
                  <c:v>6.6180707342354577</c:v>
                </c:pt>
                <c:pt idx="1">
                  <c:v>0</c:v>
                </c:pt>
                <c:pt idx="2">
                  <c:v>6.5687338220099969</c:v>
                </c:pt>
                <c:pt idx="3">
                  <c:v>0</c:v>
                </c:pt>
                <c:pt idx="4">
                  <c:v>0</c:v>
                </c:pt>
                <c:pt idx="5">
                  <c:v>0</c:v>
                </c:pt>
                <c:pt idx="6">
                  <c:v>6.6642420708144972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(464)</c:v>
                </c:pt>
                <c:pt idx="1">
                  <c:v>Workington Community Hospital (-)</c:v>
                </c:pt>
                <c:pt idx="2">
                  <c:v>Cumberland Infirmary (307)</c:v>
                </c:pt>
                <c:pt idx="3">
                  <c:v>Keswick Hospital (-)</c:v>
                </c:pt>
                <c:pt idx="4">
                  <c:v>Penrith Hospital (-)</c:v>
                </c:pt>
                <c:pt idx="5">
                  <c:v>Brampton Hospital (-)</c:v>
                </c:pt>
                <c:pt idx="6">
                  <c:v>West Cumberland Hospital (144)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3.3819292657645423</c:v>
                </c:pt>
                <c:pt idx="1">
                  <c:v>0</c:v>
                </c:pt>
                <c:pt idx="2">
                  <c:v>3.4312661779900031</c:v>
                </c:pt>
                <c:pt idx="3">
                  <c:v>0</c:v>
                </c:pt>
                <c:pt idx="4">
                  <c:v>0</c:v>
                </c:pt>
                <c:pt idx="5">
                  <c:v>0</c:v>
                </c:pt>
                <c:pt idx="6">
                  <c:v>3.3357579291855028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Sheet1!$G$2:$G$9</c:f>
              <c:numCache>
                <c:formatCode>0.0;;</c:formatCode>
                <c:ptCount val="8"/>
                <c:pt idx="0">
                  <c:v>7.778824285795225</c:v>
                </c:pt>
                <c:pt idx="1">
                  <c:v>0</c:v>
                </c:pt>
                <c:pt idx="2">
                  <c:v>7.8660970981582832</c:v>
                </c:pt>
                <c:pt idx="3">
                  <c:v>0</c:v>
                </c:pt>
                <c:pt idx="4">
                  <c:v>0</c:v>
                </c:pt>
                <c:pt idx="5">
                  <c:v>0</c:v>
                </c:pt>
                <c:pt idx="6">
                  <c:v>7.8325191649646966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(493)</c:v>
                </c:pt>
                <c:pt idx="1">
                  <c:v>Workington Community Hospital (-)</c:v>
                </c:pt>
                <c:pt idx="2">
                  <c:v>Cumberland Infirmary (328)</c:v>
                </c:pt>
                <c:pt idx="3">
                  <c:v>Keswick Hospital (-)</c:v>
                </c:pt>
                <c:pt idx="4">
                  <c:v>Penrith Hospital (-)</c:v>
                </c:pt>
                <c:pt idx="5">
                  <c:v>Brampton Hospital (-)</c:v>
                </c:pt>
                <c:pt idx="6">
                  <c:v>West Cumberland Hospital (154)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2.221175714204775</c:v>
                </c:pt>
                <c:pt idx="1">
                  <c:v>0</c:v>
                </c:pt>
                <c:pt idx="2">
                  <c:v>2.1339029018417168</c:v>
                </c:pt>
                <c:pt idx="3">
                  <c:v>0</c:v>
                </c:pt>
                <c:pt idx="4">
                  <c:v>0</c:v>
                </c:pt>
                <c:pt idx="5">
                  <c:v>0</c:v>
                </c:pt>
                <c:pt idx="6">
                  <c:v>2.1674808350353034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0.15616486595799373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0.59107824396344277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0.16478819520517529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1.7203652881156746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0.16478819520517529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0.59107824396344277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1.13577806978323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6.5810370556754743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Sheet1!$G$2:$G$9</c:f>
              <c:numCache>
                <c:formatCode>0.0;;</c:formatCode>
                <c:ptCount val="8"/>
                <c:pt idx="0">
                  <c:v>8.0219462397223467</c:v>
                </c:pt>
                <c:pt idx="1">
                  <c:v>0</c:v>
                </c:pt>
                <c:pt idx="2">
                  <c:v>7.7157171919038428</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Sheet1!$H$2:$H$9</c:f>
              <c:numCache>
                <c:formatCode>0.0;;</c:formatCode>
                <c:ptCount val="8"/>
                <c:pt idx="0">
                  <c:v>0</c:v>
                </c:pt>
                <c:pt idx="1">
                  <c:v>0</c:v>
                </c:pt>
                <c:pt idx="2">
                  <c:v>0</c:v>
                </c:pt>
                <c:pt idx="3">
                  <c:v>0</c:v>
                </c:pt>
                <c:pt idx="4">
                  <c:v>0</c:v>
                </c:pt>
                <c:pt idx="5">
                  <c:v>0</c:v>
                </c:pt>
                <c:pt idx="6">
                  <c:v>8.7797001959348986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(282)</c:v>
                </c:pt>
                <c:pt idx="1">
                  <c:v>Workington Community Hospital (-)</c:v>
                </c:pt>
                <c:pt idx="2">
                  <c:v>Cumberland Infirmary (176)</c:v>
                </c:pt>
                <c:pt idx="3">
                  <c:v>Keswick Hospital (-)</c:v>
                </c:pt>
                <c:pt idx="4">
                  <c:v>Penrith Hospital (-)</c:v>
                </c:pt>
                <c:pt idx="5">
                  <c:v>Brampton Hospital (-)</c:v>
                </c:pt>
                <c:pt idx="6">
                  <c:v>West Cumberland Hospital (95)</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1.9780537602776533</c:v>
                </c:pt>
                <c:pt idx="1">
                  <c:v>0</c:v>
                </c:pt>
                <c:pt idx="2">
                  <c:v>2.2842828080961572</c:v>
                </c:pt>
                <c:pt idx="3">
                  <c:v>0</c:v>
                </c:pt>
                <c:pt idx="4">
                  <c:v>0</c:v>
                </c:pt>
                <c:pt idx="5">
                  <c:v>0</c:v>
                </c:pt>
                <c:pt idx="6">
                  <c:v>1.2202998040651014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Sheet1!$G$2:$G$9</c:f>
              <c:numCache>
                <c:formatCode>0.0;;</c:formatCode>
                <c:ptCount val="8"/>
                <c:pt idx="0">
                  <c:v>6.7387491036730429</c:v>
                </c:pt>
                <c:pt idx="1">
                  <c:v>0</c:v>
                </c:pt>
                <c:pt idx="2">
                  <c:v>6.3248815728905203</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Sheet1!$I$2:$I$9</c:f>
              <c:numCache>
                <c:formatCode>0.0;;</c:formatCode>
                <c:ptCount val="8"/>
                <c:pt idx="0">
                  <c:v>0</c:v>
                </c:pt>
                <c:pt idx="1">
                  <c:v>0</c:v>
                </c:pt>
                <c:pt idx="2">
                  <c:v>0</c:v>
                </c:pt>
                <c:pt idx="3">
                  <c:v>0</c:v>
                </c:pt>
                <c:pt idx="4">
                  <c:v>0</c:v>
                </c:pt>
                <c:pt idx="5">
                  <c:v>0</c:v>
                </c:pt>
                <c:pt idx="6">
                  <c:v>7.3708523018103884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(322)</c:v>
                </c:pt>
                <c:pt idx="1">
                  <c:v>Workington Community Hospital (-)</c:v>
                </c:pt>
                <c:pt idx="2">
                  <c:v>Cumberland Infirmary (205)</c:v>
                </c:pt>
                <c:pt idx="3">
                  <c:v>Keswick Hospital (-)</c:v>
                </c:pt>
                <c:pt idx="4">
                  <c:v>Penrith Hospital (-)</c:v>
                </c:pt>
                <c:pt idx="5">
                  <c:v>Brampton Hospital (-)</c:v>
                </c:pt>
                <c:pt idx="6">
                  <c:v>West Cumberland Hospital (104)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3.2612508963269571</c:v>
                </c:pt>
                <c:pt idx="1">
                  <c:v>0</c:v>
                </c:pt>
                <c:pt idx="2">
                  <c:v>3.6751184271094797</c:v>
                </c:pt>
                <c:pt idx="3">
                  <c:v>0</c:v>
                </c:pt>
                <c:pt idx="4">
                  <c:v>0</c:v>
                </c:pt>
                <c:pt idx="5">
                  <c:v>0</c:v>
                </c:pt>
                <c:pt idx="6">
                  <c:v>2.6291476981896116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Sheet1!$G$2:$G$9</c:f>
              <c:numCache>
                <c:formatCode>0.0;;</c:formatCode>
                <c:ptCount val="8"/>
                <c:pt idx="0">
                  <c:v>9.1839774348091723</c:v>
                </c:pt>
                <c:pt idx="1">
                  <c:v>0</c:v>
                </c:pt>
                <c:pt idx="2">
                  <c:v>9.2011785777712696</c:v>
                </c:pt>
                <c:pt idx="3">
                  <c:v>0</c:v>
                </c:pt>
                <c:pt idx="4">
                  <c:v>0</c:v>
                </c:pt>
                <c:pt idx="5">
                  <c:v>0</c:v>
                </c:pt>
                <c:pt idx="6">
                  <c:v>9.2037810439293199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(534)</c:v>
                </c:pt>
                <c:pt idx="1">
                  <c:v>Workington Community Hospital (-)</c:v>
                </c:pt>
                <c:pt idx="2">
                  <c:v>Cumberland Infirmary (348)</c:v>
                </c:pt>
                <c:pt idx="3">
                  <c:v>Keswick Hospital (-)</c:v>
                </c:pt>
                <c:pt idx="4">
                  <c:v>Penrith Hospital (-)</c:v>
                </c:pt>
                <c:pt idx="5">
                  <c:v>Brampton Hospital (-)</c:v>
                </c:pt>
                <c:pt idx="6">
                  <c:v>West Cumberland Hospital (172)</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0.81602256519082772</c:v>
                </c:pt>
                <c:pt idx="1">
                  <c:v>0</c:v>
                </c:pt>
                <c:pt idx="2">
                  <c:v>0.79882142222873043</c:v>
                </c:pt>
                <c:pt idx="3">
                  <c:v>0</c:v>
                </c:pt>
                <c:pt idx="4">
                  <c:v>0</c:v>
                </c:pt>
                <c:pt idx="5">
                  <c:v>0</c:v>
                </c:pt>
                <c:pt idx="6">
                  <c:v>0.79621895607068005</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9.2105064126456657</c:v>
                </c:pt>
                <c:pt idx="1">
                  <c:v>0</c:v>
                </c:pt>
                <c:pt idx="2">
                  <c:v>9.1832227745885202</c:v>
                </c:pt>
                <c:pt idx="3">
                  <c:v>0</c:v>
                </c:pt>
                <c:pt idx="4">
                  <c:v>0</c:v>
                </c:pt>
                <c:pt idx="5">
                  <c:v>0</c:v>
                </c:pt>
                <c:pt idx="6">
                  <c:v>9.267923244643244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(343)</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0.78949358735433428</c:v>
                </c:pt>
                <c:pt idx="1">
                  <c:v>0</c:v>
                </c:pt>
                <c:pt idx="2">
                  <c:v>0.81677722541147979</c:v>
                </c:pt>
                <c:pt idx="3">
                  <c:v>0</c:v>
                </c:pt>
                <c:pt idx="4">
                  <c:v>0</c:v>
                </c:pt>
                <c:pt idx="5">
                  <c:v>0</c:v>
                </c:pt>
                <c:pt idx="6">
                  <c:v>0.73207675535675598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Sheet1!$G$2:$G$9</c:f>
              <c:numCache>
                <c:formatCode>0.0;;</c:formatCode>
                <c:ptCount val="8"/>
                <c:pt idx="0">
                  <c:v>8.3165523994340695</c:v>
                </c:pt>
                <c:pt idx="1">
                  <c:v>0</c:v>
                </c:pt>
                <c:pt idx="2">
                  <c:v>8.2381589620521662</c:v>
                </c:pt>
                <c:pt idx="3">
                  <c:v>0</c:v>
                </c:pt>
                <c:pt idx="4">
                  <c:v>0</c:v>
                </c:pt>
                <c:pt idx="5">
                  <c:v>0</c:v>
                </c:pt>
                <c:pt idx="6">
                  <c:v>8.4195706762556437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(527)</c:v>
                </c:pt>
                <c:pt idx="1">
                  <c:v>Workington Community Hospital (-)</c:v>
                </c:pt>
                <c:pt idx="2">
                  <c:v>Cumberland Infirmary (344)</c:v>
                </c:pt>
                <c:pt idx="3">
                  <c:v>Keswick Hospital (-)</c:v>
                </c:pt>
                <c:pt idx="4">
                  <c:v>Penrith Hospital (-)</c:v>
                </c:pt>
                <c:pt idx="5">
                  <c:v>Brampton Hospital (-)</c:v>
                </c:pt>
                <c:pt idx="6">
                  <c:v>West Cumberland Hospital (169)</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1.6834476005659305</c:v>
                </c:pt>
                <c:pt idx="1">
                  <c:v>0</c:v>
                </c:pt>
                <c:pt idx="2">
                  <c:v>1.7618410379478338</c:v>
                </c:pt>
                <c:pt idx="3">
                  <c:v>0</c:v>
                </c:pt>
                <c:pt idx="4">
                  <c:v>0</c:v>
                </c:pt>
                <c:pt idx="5">
                  <c:v>0</c:v>
                </c:pt>
                <c:pt idx="6">
                  <c:v>1.5804293237443563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7.5034839063390359</c:v>
                </c:pt>
                <c:pt idx="1">
                  <c:v>7.2160178773608319</c:v>
                </c:pt>
                <c:pt idx="2">
                  <c:v>6.4561060844927196</c:v>
                </c:pt>
                <c:pt idx="3">
                  <c:v>6.5113788572646536</c:v>
                </c:pt>
                <c:pt idx="4">
                  <c:v>6.5810370556754743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7.0375095697666037</c:v>
                </c:pt>
                <c:pt idx="1">
                  <c:v>6.6927374546544796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8.7144032280743673</c:v>
                </c:pt>
                <c:pt idx="1">
                  <c:v>8.5885253833786006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8.7497850540389113</c:v>
                </c:pt>
                <c:pt idx="1">
                  <c:v>8.585943573832262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9.2577535473211121</c:v>
                </c:pt>
                <c:pt idx="1">
                  <c:v>9.0747952860437842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6.0745055966123118E-2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0.47946116086937707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0.13367018694656796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1.3954977138531524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0.13367018694656885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0.47946116086937707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0.2742014309046894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7.554966582059059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4.5532086649778938</c:v>
                </c:pt>
                <c:pt idx="1">
                  <c:v>3.856274497833621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6.9777455478198256</c:v>
                </c:pt>
                <c:pt idx="1">
                  <c:v>6.1121311413354471</c:v>
                </c:pt>
                <c:pt idx="2">
                  <c:v>6.8291063145703372</c:v>
                </c:pt>
                <c:pt idx="3">
                  <c:v>7.0914714168879218</c:v>
                </c:pt>
                <c:pt idx="4">
                  <c:v>6.5526089328330057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9.1938466710998892</c:v>
                </c:pt>
                <c:pt idx="1">
                  <c:v>9.1342702112713852</c:v>
                </c:pt>
                <c:pt idx="2">
                  <c:v>9.0699455962931435</c:v>
                </c:pt>
                <c:pt idx="3">
                  <c:v>9.1060983973810306</c:v>
                </c:pt>
                <c:pt idx="4">
                  <c:v>9.0881351788827853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8.5677749789955939</c:v>
                </c:pt>
                <c:pt idx="1">
                  <c:v>8.4347622827369673</c:v>
                </c:pt>
                <c:pt idx="2">
                  <c:v>8.6382472886645338</c:v>
                </c:pt>
                <c:pt idx="3">
                  <c:v>8.6198626426282683</c:v>
                </c:pt>
                <c:pt idx="4">
                  <c:v>8.5710781865618006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8.6023504077318336</c:v>
                </c:pt>
                <c:pt idx="1">
                  <c:v>8.2685887314859166</c:v>
                </c:pt>
                <c:pt idx="2">
                  <c:v>8.376354422311147</c:v>
                </c:pt>
                <c:pt idx="3">
                  <c:v>8.262632554806876</c:v>
                </c:pt>
                <c:pt idx="4">
                  <c:v>8.1911422253899993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9.6262203282152363</c:v>
                </c:pt>
                <c:pt idx="1">
                  <c:v>9.5810175042585648</c:v>
                </c:pt>
                <c:pt idx="2">
                  <c:v>9.6822730415506051</c:v>
                </c:pt>
                <c:pt idx="3">
                  <c:v>9.6692292557641473</c:v>
                </c:pt>
                <c:pt idx="4">
                  <c:v>9.632561490527344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8.8582003316938689</c:v>
                </c:pt>
                <c:pt idx="1">
                  <c:v>8.5340927215278857</c:v>
                </c:pt>
                <c:pt idx="2">
                  <c:v>8.6107495103212752</c:v>
                </c:pt>
                <c:pt idx="3">
                  <c:v>8.6327077231497853</c:v>
                </c:pt>
                <c:pt idx="4">
                  <c:v>8.65794124766742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9.1867778949666459</c:v>
                </c:pt>
                <c:pt idx="1">
                  <c:v>8.9762348969407881</c:v>
                </c:pt>
                <c:pt idx="2">
                  <c:v>9.1693112040180722</c:v>
                </c:pt>
                <c:pt idx="3">
                  <c:v>8.9146882982076008</c:v>
                </c:pt>
                <c:pt idx="4">
                  <c:v>8.9433124123052536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8.7241923584686436</c:v>
                </c:pt>
                <c:pt idx="1">
                  <c:v>8.461483080632842</c:v>
                </c:pt>
                <c:pt idx="2">
                  <c:v>8.6729638927235797</c:v>
                </c:pt>
                <c:pt idx="3">
                  <c:v>8.8732963098689623</c:v>
                </c:pt>
                <c:pt idx="4">
                  <c:v>9.0081733470026464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9.1694005665472531</c:v>
                </c:pt>
                <c:pt idx="1">
                  <c:v>8.8515439135957745</c:v>
                </c:pt>
                <c:pt idx="2">
                  <c:v>9.1551179854453704</c:v>
                </c:pt>
                <c:pt idx="3">
                  <c:v>8.6810189597761784</c:v>
                </c:pt>
                <c:pt idx="4">
                  <c:v>8.9034935884218331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8.4592431158927006E-2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0.66354329686272795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0.18499091016664693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1.9312787549579884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0.18499091016664693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0.66354329686272884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0.27152909385736557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7.3291980231068532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9.2708527433437418</c:v>
                </c:pt>
                <c:pt idx="1">
                  <c:v>9.1831771317129061</c:v>
                </c:pt>
                <c:pt idx="2">
                  <c:v>9.2578963389290525</c:v>
                </c:pt>
                <c:pt idx="3">
                  <c:v>8.9959414893876897</c:v>
                </c:pt>
                <c:pt idx="4">
                  <c:v>9.1585142435250813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9.0326433985773491</c:v>
                </c:pt>
                <c:pt idx="1">
                  <c:v>8.718563717255126</c:v>
                </c:pt>
                <c:pt idx="2">
                  <c:v>9.0708102350783832</c:v>
                </c:pt>
                <c:pt idx="3">
                  <c:v>8.8350940458690488</c:v>
                </c:pt>
                <c:pt idx="4">
                  <c:v>9.0794018856398964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8.1111429311435028</c:v>
                </c:pt>
                <c:pt idx="1">
                  <c:v>7.6034034414647538</c:v>
                </c:pt>
                <c:pt idx="2">
                  <c:v>7.2664990297153409</c:v>
                </c:pt>
                <c:pt idx="3">
                  <c:v>7.6296541386760186</c:v>
                </c:pt>
                <c:pt idx="4">
                  <c:v>7.8814680312201499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8.3177024295135222</c:v>
                </c:pt>
                <c:pt idx="1">
                  <c:v>7.8665811919594981</c:v>
                </c:pt>
                <c:pt idx="2">
                  <c:v>8.2720714847840568</c:v>
                </c:pt>
                <c:pt idx="3">
                  <c:v>7.8029862507388064</c:v>
                </c:pt>
                <c:pt idx="4">
                  <c:v>7.7894167269150456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7.3145756755997882</c:v>
                </c:pt>
                <c:pt idx="1">
                  <c:v>7.1359781310514956</c:v>
                </c:pt>
                <c:pt idx="2">
                  <c:v>7.3904797271861202</c:v>
                </c:pt>
                <c:pt idx="3">
                  <c:v>7.1878265688797418</c:v>
                </c:pt>
                <c:pt idx="4">
                  <c:v>7.377988429126237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8.9572524670898765</c:v>
                </c:pt>
                <c:pt idx="1">
                  <c:v>8.7477619714544321</c:v>
                </c:pt>
                <c:pt idx="2">
                  <c:v>8.8359417984303068</c:v>
                </c:pt>
                <c:pt idx="3">
                  <c:v>8.7196116983531926</c:v>
                </c:pt>
                <c:pt idx="4">
                  <c:v>8.8269159915549213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8.1417966365381051</c:v>
                </c:pt>
                <c:pt idx="1">
                  <c:v>7.7162612361646907</c:v>
                </c:pt>
                <c:pt idx="2">
                  <c:v>8.1015861458429654</c:v>
                </c:pt>
                <c:pt idx="3">
                  <c:v>7.8244152131258158</c:v>
                </c:pt>
                <c:pt idx="4">
                  <c:v>7.9259911876076288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9.5291067450725553</c:v>
                </c:pt>
                <c:pt idx="1">
                  <c:v>9.4208689754680908</c:v>
                </c:pt>
                <c:pt idx="2">
                  <c:v>9.5369966688808496</c:v>
                </c:pt>
                <c:pt idx="3">
                  <c:v>9.561070257300976</c:v>
                </c:pt>
                <c:pt idx="4">
                  <c:v>9.4862819311505735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9.0198967096801237</c:v>
                </c:pt>
                <c:pt idx="1">
                  <c:v>8.8275427705634577</c:v>
                </c:pt>
                <c:pt idx="2">
                  <c:v>9.1779455872224744</c:v>
                </c:pt>
                <c:pt idx="3">
                  <c:v>8.8673062961880351</c:v>
                </c:pt>
                <c:pt idx="4">
                  <c:v>8.6472723397830489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8.7584175029467861</c:v>
                </c:pt>
                <c:pt idx="1">
                  <c:v>8.6579106226246676</c:v>
                </c:pt>
                <c:pt idx="2">
                  <c:v>8.5594629107616669</c:v>
                </c:pt>
                <c:pt idx="3">
                  <c:v>8.4131495536512535</c:v>
                </c:pt>
                <c:pt idx="4">
                  <c:v>8.5803005943169843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7.1192059703091806</c:v>
                </c:pt>
                <c:pt idx="1">
                  <c:v>7.0474758351860576</c:v>
                </c:pt>
                <c:pt idx="2">
                  <c:v>7.1595520661168619</c:v>
                </c:pt>
                <c:pt idx="3">
                  <c:v>6.6830712441625106</c:v>
                </c:pt>
                <c:pt idx="4">
                  <c:v>6.8914787387739107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5.5165375740884706</c:v>
                </c:pt>
                <c:pt idx="1">
                  <c:v>5.248278466132267</c:v>
                </c:pt>
                <c:pt idx="2">
                  <c:v>5.5018101960977353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8.6478430518037221</c:v>
                </c:pt>
                <c:pt idx="1">
                  <c:v>8.5646585516703642</c:v>
                </c:pt>
                <c:pt idx="2">
                  <c:v>8.1847343188369077</c:v>
                </c:pt>
                <c:pt idx="3">
                  <c:v>8.0608461406432035</c:v>
                </c:pt>
                <c:pt idx="4">
                  <c:v>7.9483416659348798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7.3005982063026442</c:v>
                </c:pt>
                <c:pt idx="1">
                  <c:v>7.1840690682460133</c:v>
                </c:pt>
                <c:pt idx="2">
                  <c:v>7.0529451818736</c:v>
                </c:pt>
                <c:pt idx="3">
                  <c:v>6.8953138898876238</c:v>
                </c:pt>
                <c:pt idx="4">
                  <c:v>7.3191900488068926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6.99491283168922</c:v>
                </c:pt>
                <c:pt idx="1">
                  <c:v>7.8932128190792303</c:v>
                </c:pt>
                <c:pt idx="2">
                  <c:v>7.8424060396789734</c:v>
                </c:pt>
                <c:pt idx="3">
                  <c:v>7.8307179383307348</c:v>
                </c:pt>
                <c:pt idx="4">
                  <c:v>7.744528028005548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9.0019080631728343</c:v>
                </c:pt>
                <c:pt idx="1">
                  <c:v>8.9910568331724559</c:v>
                </c:pt>
                <c:pt idx="2">
                  <c:v>8.8763526859113799</c:v>
                </c:pt>
                <c:pt idx="3">
                  <c:v>8.9752959793019738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4.6666275542444096</c:v>
                </c:pt>
                <c:pt idx="1">
                  <c:v>4.3592857385587784</c:v>
                </c:pt>
                <c:pt idx="2">
                  <c:v>4.177513100032022</c:v>
                </c:pt>
                <c:pt idx="3">
                  <c:v>4.3189710844041098</c:v>
                </c:pt>
                <c:pt idx="4">
                  <c:v>4.1502050036204716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6.3102487340220064</c:v>
                </c:pt>
                <c:pt idx="1">
                  <c:v>6.441916055135211</c:v>
                </c:pt>
                <c:pt idx="2">
                  <c:v>6.529318987298149</c:v>
                </c:pt>
                <c:pt idx="3">
                  <c:v>6.7182074355461783</c:v>
                </c:pt>
                <c:pt idx="4">
                  <c:v>6.6180707342354577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7.9407330857419929</c:v>
                </c:pt>
                <c:pt idx="1">
                  <c:v>7.5553744929308344</c:v>
                </c:pt>
                <c:pt idx="2">
                  <c:v>7.5736392561802912</c:v>
                </c:pt>
                <c:pt idx="3">
                  <c:v>7.3248995850517904</c:v>
                </c:pt>
                <c:pt idx="4">
                  <c:v>7.778824285795225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8.5273227373169878</c:v>
                </c:pt>
                <c:pt idx="1">
                  <c:v>8.247779800440254</c:v>
                </c:pt>
                <c:pt idx="2">
                  <c:v>7.7147611432668812</c:v>
                </c:pt>
                <c:pt idx="3">
                  <c:v>8.1364444866551242</c:v>
                </c:pt>
                <c:pt idx="4">
                  <c:v>8.0219462397223467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9.0966060909020889</c:v>
                </c:pt>
                <c:pt idx="1">
                  <c:v>9.1839774348091723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9.378777871500187</c:v>
                </c:pt>
                <c:pt idx="1">
                  <c:v>9.1614759613985441</c:v>
                </c:pt>
                <c:pt idx="2">
                  <c:v>9.2407838528930384</c:v>
                </c:pt>
                <c:pt idx="3">
                  <c:v>9.1650379091899001</c:v>
                </c:pt>
                <c:pt idx="4">
                  <c:v>9.2105064126456657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8.3287305966238421</c:v>
                </c:pt>
                <c:pt idx="1">
                  <c:v>8.1399379448600495</c:v>
                </c:pt>
                <c:pt idx="2">
                  <c:v>8.254571627701246</c:v>
                </c:pt>
                <c:pt idx="3">
                  <c:v>8.1020953741958905</c:v>
                </c:pt>
                <c:pt idx="4">
                  <c:v>8.3165523994340695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7.4912886153512188</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0.83170254403131105</c:v>
                </c:pt>
                <c:pt idx="1">
                  <c:v>0.16829745596868881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0.33099778692141824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0.11048709959500513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1.153469583735427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0.11048709959500425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0.39630581989151192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1.2786390041159841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3.856274497833621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0.33621442973678306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0.20246907361235067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5.644686395783971E-2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0.58929722032058152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5.644686395783971E-2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6.559252535364557E-2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9.0747952860437842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0.24000255321321706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0.29256605297171756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8.1565228190825678E-2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0.85152936545010505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8.1565228190825678E-2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0.29256605297171667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0.1281243175904212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8.585943573832262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0.13769678529094342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0.2631472432858315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7.3363484000894985E-2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0.7659043242340573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7.3363484000894985E-2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0.26314724328583061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0.39461583456847293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8.5885253833786006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9.4199805749176413E-2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0.15338083803986713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1.601274103993541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0.15338083803986802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0.55016123147271934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1.3725755314940056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6.6927374546544796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2.5430663895056327E-2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0.25694680993483843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7.1634849540339829E-2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0.7478576266652297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7.1634849540339829E-2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0.25694680993483843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0.25514400051768504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9.0881351788827853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0.39584242262528857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0.16666006634697261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1.7399073562362926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0.1666600663469735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0.59779245250272428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0.80586329505039345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6.5526089328330057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3.896103896103896E-2</c:v>
                </c:pt>
                <c:pt idx="1">
                  <c:v>6.1224489795918373E-2</c:v>
                </c:pt>
                <c:pt idx="2">
                  <c:v>0.24489795918367349</c:v>
                </c:pt>
                <c:pt idx="3">
                  <c:v>0.65491651205936918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7.1221161010081246E-2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0.16938583199929091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4.722350354383309E-2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0.49300665122804688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4.722350354383309E-2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0.16938583199929091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8.0217576915000421E-3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9.632561490527344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4.6764982070435224E-4</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0.62415041443323549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0.17400846906721146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1.8166236340452429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0.17400846906721146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0.62415041443323549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0.44865357937387351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7.081411104731953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0.20648348501439706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0.40958900304951396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0.11419035174739189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1.192131008773635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0.11419035174739101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0.40958900304951307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0.26693659355859722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8.3289194322872646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0.5110068250213855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0.32291793188767492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9.002710510598444E-2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0.93987015526833773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9.0027105105983551E-2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0.3229179318876767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0.566023722604589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8.1911422253899993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0.32467297709973675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0.10422334051570381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1.0880768310583813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0.10422334051570559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0.37383836272570292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0.49883896295634855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8.5710781865618006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8.8698090023251073</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0.21815193102371744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7.1257954133260526E-2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0.74392289229435704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7.1257954133260526E-2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0.25559492501919756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0.18029024395031534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9.0081733470026464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0.21789837389219535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6.1458924977964458E-2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0.64162242353192056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6.1458924977964458E-2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0.22044681906143992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0.1493722717680015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8.9433124123052536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0.95361781076066787</c:v>
                </c:pt>
                <c:pt idx="1">
                  <c:v>0</c:v>
                </c:pt>
                <c:pt idx="2">
                  <c:v>5.5658627087198506E-3</c:v>
                </c:pt>
                <c:pt idx="3">
                  <c:v>3.7105751391465682E-3</c:v>
                </c:pt>
                <c:pt idx="4">
                  <c:v>1.8552875695732841E-3</c:v>
                </c:pt>
                <c:pt idx="5">
                  <c:v>3.525046382189239E-2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8.0584327936392697E-3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0.25441227444361925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7.092823999490605E-2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0.7404807236492168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7.092823999490605E-2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0.25441227444361836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0.40306266568124904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8.65794124766742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0.26292805578153189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0.36671132281679775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0.10223637507459937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1.0673331948452107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0.10223637507460026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0.36671132281679775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0.79445075325488013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7.8814680312201499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0.14483572036074754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0.26492112424815417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7.3858028750722227E-2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0.77106730098713072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7.3858028750722227E-2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0.26492112424815417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0.15872183708356857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9.0794018856398964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0.13522256246528208</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0.18956855538422701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5.2850295926898383E-2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0.55174956231586236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5.2850295926898383E-2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0.18956855538422701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0.39545992314094391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9.1585142435250813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9.8726027917515502E-2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0.23388210503906581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6.5204582259262622E-2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0.68072655207643962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6.5204582259262622E-2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0.2338821050390667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0.44102301947660827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8.9034935884218331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0.2218045112781955</c:v>
                </c:pt>
                <c:pt idx="1">
                  <c:v>7.5187969924812026E-3</c:v>
                </c:pt>
                <c:pt idx="2">
                  <c:v>0.74624060150375937</c:v>
                </c:pt>
                <c:pt idx="3">
                  <c:v>1.8796992481203011E-3</c:v>
                </c:pt>
                <c:pt idx="4">
                  <c:v>3.7593984962406009E-3</c:v>
                </c:pt>
                <c:pt idx="5">
                  <c:v>0</c:v>
                </c:pt>
                <c:pt idx="6">
                  <c:v>0</c:v>
                </c:pt>
                <c:pt idx="7">
                  <c:v>7.5187969924812026E-3</c:v>
                </c:pt>
                <c:pt idx="8">
                  <c:v>1.12781954887218E-2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8.3763096000649195</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0.25292751706551986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0.31645847930759707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8.8226258020923432E-2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0.92106956818450048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8.822625802092432E-2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0.31645847930759707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0.6674800288670113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7.9259911876076288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0.19974995641848281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6.1349896942521909E-2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0.64048418637012006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6.1349896942521909E-2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0.22005574675402961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0.29895870908926092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8.8269159915549213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0.16753294281809161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0.2625866674792805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7.3207199657187694E-2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0.76427273794443096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7.3207199657187694E-2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0.2625866674792805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0.58886293111977039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7.377988429126237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0.19384098067748923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0.26250454093490116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7.3184303390637417E-2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0.76403370418261396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7.3184303390636529E-2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0.26250454093490205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0.6275034314273249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7.7894167269150456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0.32489794887096579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0.23422893488463181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6.5301275827125416E-2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0.6817360191534112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6.5301275827124527E-2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0.23422893488463181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0.67275938731687113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8.5803005943169843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0.23714933021288864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0.21565624686705931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6.0123349267009019E-2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0.62767920332783689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6.0123349267009019E-2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0.21565624686705931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0.26757619909155395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8.6472723397830489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4.5944735452330576E-2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0.13459922266234337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3.7525256943679253E-2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0.39175833798743298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3.7525256943679253E-2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0.13459922266234337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7.4161609401510731E-2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9.4862819311505735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3">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8.5998555257576861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8.6387376816610804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8.9398631419940973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0.48057450588642769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0.48237549269140878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0.13448268086947213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1.4039800346894848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0.13448268086947124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0.48237549269140878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0.57929556465256837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8.6174830752925775</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0.28307680863070139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0.58837378296715137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0.16403421169938071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1.7124938077006835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0.16403421169938159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0.58837378296715048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0.26335433367125738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8.2570676901561075</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7.0625854567243174</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1.9853767473587247E-2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0.30278462380412385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8.4414089339490239E-2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0.88127107009540673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8.4414089339490239E-2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0.30278462380412385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0.80807799843588324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7.3191900488068926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1.0547052215020942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0.50270613592944802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0.14015071220165698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1.463153474532672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0.14015071220165787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0.50270613592944891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5.6499360120913167E-2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7.9483416659348798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6.6999125305880369E-2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0.3489518615609537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9.7285170055543269E-2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1.0156433196176611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9.7285170055543269E-2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0.3489518615609537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1.0612035293578135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5.5018101960977353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0.30600245296700557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8.5326518972993703E-2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0.89079670551711487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8.5326518972992815E-2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0.30605741470300885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0.55231365047171721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6.8914787387739107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0.30796813006275503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0.2948063751091512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8.2189813252916188E-2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0.85804994454229977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8.2189813252916188E-2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0.2948063751091512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1.367546098848555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6.6180707342354577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0.34138534849534485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0.10852843740617812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1.1330214294449652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0.10852843740617857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0.3892803008265826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0.4571919435690992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4.1502050036204716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8.8834851705943407E-2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0.1329630597031084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3.7069106943459218E-2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0.38699619695193022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3.7069106943459218E-2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0.1329630597031084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0.22912892858453837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8.9752959793019738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3.7273481138868192E-2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0.37281511154739899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0.10393806573755615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1.0850986030045542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0.10393806573755704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0.37281511154739988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0.61815892476788115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7.744528028005548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4.1502050036204716</c:v>
                </c:pt>
                <c:pt idx="1">
                  <c:v>7.9483416659348798</c:v>
                </c:pt>
                <c:pt idx="2">
                  <c:v>7.744528028005548</c:v>
                </c:pt>
                <c:pt idx="3" formatCode="General">
                  <c:v>8.6472723397830489</c:v>
                </c:pt>
                <c:pt idx="4">
                  <c:v>5.5018101960977353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4.513074126480582</c:v>
                </c:pt>
                <c:pt idx="1">
                  <c:v>8.2169881909637006</c:v>
                </c:pt>
                <c:pt idx="2">
                  <c:v>7.9251794440750336</c:v>
                </c:pt>
                <c:pt idx="3" formatCode="General">
                  <c:v>8.8272606992339782</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0.46149211976811966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0.36405251466421173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0.1014951192403073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1.0595945895079613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0.1014951192403073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0.36405251466421173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0.44843569581948373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6.7387491036730429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0.15837501501782114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0.34903628193513203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9.7308705824693753E-2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1.0158890296955247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9.7308705824692865E-2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0.34903628193513292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0.3555024700861189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8.0219462397223467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0.65925407224535615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0.49484790699467052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0.13795989672689313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1.4402816730012757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0.13795989672689224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0.4948479069946714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0.67760599370273589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7.778824285795225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9.1839774348091723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0.35053902225645928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0.20312769127057351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5.6630481636780416E-2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0.59121416273711702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5.6630481636780416E-2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0.20312769127057351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0.22436920012637884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9.1839774348091723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9.2105064126456657</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8.2570676901561075</c:v>
                </c:pt>
                <c:pt idx="1">
                  <c:v>8.6174830752925775</c:v>
                </c:pt>
                <c:pt idx="2">
                  <c:v>8.9398631419940973</c:v>
                </c:pt>
                <c:pt idx="3">
                  <c:v>8.6387376816610804</c:v>
                </c:pt>
                <c:pt idx="4">
                  <c:v>7.081411104731953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7.2955149638519314</c:v>
                </c:pt>
                <c:pt idx="2">
                  <c:v>7.8636179088490659</c:v>
                </c:pt>
                <c:pt idx="3">
                  <c:v>7.8553173356277179</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0.20097960580878649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0.17255233280371485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4.8106300293680349E-2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0.50222292356484388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4.8106300293680349E-2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0.17255233280371485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0.25193063849071606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9.2105064126456657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8.3165523994340695</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7.9826270333043681E-2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0.26479030482279331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7.3821557273006988E-2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0.770686543954195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7.3821557273006988E-2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0.26479030482279242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0.53315153103209489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8.3165523994340695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Sheet1!$G$2:$G$9</c:f>
              <c:numCache>
                <c:formatCode>0.0;;</c:formatCode>
                <c:ptCount val="8"/>
                <c:pt idx="0">
                  <c:v>7.3291980231068532</c:v>
                </c:pt>
                <c:pt idx="1">
                  <c:v>0</c:v>
                </c:pt>
                <c:pt idx="2">
                  <c:v>7.8734780408747689</c:v>
                </c:pt>
                <c:pt idx="3">
                  <c:v>0</c:v>
                </c:pt>
                <c:pt idx="4">
                  <c:v>0</c:v>
                </c:pt>
                <c:pt idx="5">
                  <c:v>0</c:v>
                </c:pt>
                <c:pt idx="6">
                  <c:v>6.6441817244769528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(117)</c:v>
                </c:pt>
                <c:pt idx="1">
                  <c:v>Workington Community Hospital (-)</c:v>
                </c:pt>
                <c:pt idx="2">
                  <c:v>Cumberland Infirmary (68)</c:v>
                </c:pt>
                <c:pt idx="3">
                  <c:v>Keswick Hospital (-)</c:v>
                </c:pt>
                <c:pt idx="4">
                  <c:v>Penrith Hospital (-)</c:v>
                </c:pt>
                <c:pt idx="5">
                  <c:v>Brampton Hospital (-)</c:v>
                </c:pt>
                <c:pt idx="6">
                  <c:v>West Cumberland Hospital (44)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2.6708019768931468</c:v>
                </c:pt>
                <c:pt idx="1">
                  <c:v>0</c:v>
                </c:pt>
                <c:pt idx="2">
                  <c:v>2.1265219591252311</c:v>
                </c:pt>
                <c:pt idx="3">
                  <c:v>0</c:v>
                </c:pt>
                <c:pt idx="4">
                  <c:v>0</c:v>
                </c:pt>
                <c:pt idx="5">
                  <c:v>0</c:v>
                </c:pt>
                <c:pt idx="6">
                  <c:v>3.3558182755230472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Sheet1!$G$2:$G$9</c:f>
              <c:numCache>
                <c:formatCode>0.0;;</c:formatCode>
                <c:ptCount val="8"/>
                <c:pt idx="0">
                  <c:v>7.554966582059059</c:v>
                </c:pt>
                <c:pt idx="1">
                  <c:v>0</c:v>
                </c:pt>
                <c:pt idx="2">
                  <c:v>7.9744132873207114</c:v>
                </c:pt>
                <c:pt idx="3">
                  <c:v>0</c:v>
                </c:pt>
                <c:pt idx="4">
                  <c:v>0</c:v>
                </c:pt>
                <c:pt idx="5">
                  <c:v>0</c:v>
                </c:pt>
                <c:pt idx="6">
                  <c:v>7.2807868583311626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Workington Community Hospital (-)</c:v>
                </c:pt>
                <c:pt idx="2">
                  <c:v>Cumberland Infirmary (69)</c:v>
                </c:pt>
                <c:pt idx="3">
                  <c:v>Keswick Hospital (-)</c:v>
                </c:pt>
                <c:pt idx="4">
                  <c:v>Penrith Hospital (-)</c:v>
                </c:pt>
                <c:pt idx="5">
                  <c:v>Brampton Hospital (-)</c:v>
                </c:pt>
                <c:pt idx="6">
                  <c:v>West Cumberland Hospital (44)</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2.445033417940941</c:v>
                </c:pt>
                <c:pt idx="1">
                  <c:v>0</c:v>
                </c:pt>
                <c:pt idx="2">
                  <c:v>2.0255867126792886</c:v>
                </c:pt>
                <c:pt idx="3">
                  <c:v>0</c:v>
                </c:pt>
                <c:pt idx="4">
                  <c:v>0</c:v>
                </c:pt>
                <c:pt idx="5">
                  <c:v>0</c:v>
                </c:pt>
                <c:pt idx="6">
                  <c:v>2.7192131416688374</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Sheet1!$G$2:$G$9</c:f>
              <c:numCache>
                <c:formatCode>0.0;;</c:formatCode>
                <c:ptCount val="8"/>
                <c:pt idx="0">
                  <c:v>6.5810370556754743</c:v>
                </c:pt>
                <c:pt idx="1">
                  <c:v>0</c:v>
                </c:pt>
                <c:pt idx="2">
                  <c:v>6.4588795436553186</c:v>
                </c:pt>
                <c:pt idx="3">
                  <c:v>0</c:v>
                </c:pt>
                <c:pt idx="4">
                  <c:v>0</c:v>
                </c:pt>
                <c:pt idx="5">
                  <c:v>0</c:v>
                </c:pt>
                <c:pt idx="6">
                  <c:v>6.5595100058342988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(520)</c:v>
                </c:pt>
                <c:pt idx="1">
                  <c:v>Workington Community Hospital (-)</c:v>
                </c:pt>
                <c:pt idx="2">
                  <c:v>Cumberland Infirmary (336)</c:v>
                </c:pt>
                <c:pt idx="3">
                  <c:v>Keswick Hospital (-)</c:v>
                </c:pt>
                <c:pt idx="4">
                  <c:v>Penrith Hospital (-)</c:v>
                </c:pt>
                <c:pt idx="5">
                  <c:v>Brampton Hospital (-)</c:v>
                </c:pt>
                <c:pt idx="6">
                  <c:v>West Cumberland Hospital (173)</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3.4189629443245257</c:v>
                </c:pt>
                <c:pt idx="1">
                  <c:v>0</c:v>
                </c:pt>
                <c:pt idx="2">
                  <c:v>3.5411204563446814</c:v>
                </c:pt>
                <c:pt idx="3">
                  <c:v>0</c:v>
                </c:pt>
                <c:pt idx="4">
                  <c:v>0</c:v>
                </c:pt>
                <c:pt idx="5">
                  <c:v>0</c:v>
                </c:pt>
                <c:pt idx="6">
                  <c:v>3.4404899941657012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Sheet1!$G$2:$G$9</c:f>
              <c:numCache>
                <c:formatCode>0.0;;</c:formatCode>
                <c:ptCount val="8"/>
                <c:pt idx="0">
                  <c:v>5.5201490157869664</c:v>
                </c:pt>
                <c:pt idx="1">
                  <c:v>0</c:v>
                </c:pt>
                <c:pt idx="2">
                  <c:v>5.3650590232597946</c:v>
                </c:pt>
                <c:pt idx="3">
                  <c:v>0</c:v>
                </c:pt>
                <c:pt idx="4">
                  <c:v>0</c:v>
                </c:pt>
                <c:pt idx="5">
                  <c:v>0</c:v>
                </c:pt>
                <c:pt idx="6">
                  <c:v>5.5881462098252577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(286)</c:v>
                </c:pt>
                <c:pt idx="1">
                  <c:v>Workington Community Hospital (-)</c:v>
                </c:pt>
                <c:pt idx="2">
                  <c:v>Cumberland Infirmary (192)</c:v>
                </c:pt>
                <c:pt idx="3">
                  <c:v>Keswick Hospital (-)</c:v>
                </c:pt>
                <c:pt idx="4">
                  <c:v>Penrith Hospital (-)</c:v>
                </c:pt>
                <c:pt idx="5">
                  <c:v>Brampton Hospital (-)</c:v>
                </c:pt>
                <c:pt idx="6">
                  <c:v>West Cumberland Hospital (91)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4.4798509842130336</c:v>
                </c:pt>
                <c:pt idx="1">
                  <c:v>0</c:v>
                </c:pt>
                <c:pt idx="2">
                  <c:v>4.6349409767402054</c:v>
                </c:pt>
                <c:pt idx="3">
                  <c:v>0</c:v>
                </c:pt>
                <c:pt idx="4">
                  <c:v>0</c:v>
                </c:pt>
                <c:pt idx="5">
                  <c:v>0</c:v>
                </c:pt>
                <c:pt idx="6">
                  <c:v>4.4118537901747423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Sheet1!$G$2:$G$9</c:f>
              <c:numCache>
                <c:formatCode>0.0;;</c:formatCode>
                <c:ptCount val="8"/>
                <c:pt idx="0">
                  <c:v>8.5885253833786006</c:v>
                </c:pt>
                <c:pt idx="1">
                  <c:v>0</c:v>
                </c:pt>
                <c:pt idx="2">
                  <c:v>8.7151985959909233</c:v>
                </c:pt>
                <c:pt idx="3">
                  <c:v>0</c:v>
                </c:pt>
                <c:pt idx="4">
                  <c:v>0</c:v>
                </c:pt>
                <c:pt idx="5">
                  <c:v>0</c:v>
                </c:pt>
                <c:pt idx="6">
                  <c:v>8.5778604757800707</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(528)</c:v>
                </c:pt>
                <c:pt idx="1">
                  <c:v>Workington Community Hospital (-)</c:v>
                </c:pt>
                <c:pt idx="2">
                  <c:v>Cumberland Infirmary (344)</c:v>
                </c:pt>
                <c:pt idx="3">
                  <c:v>Keswick Hospital (-)</c:v>
                </c:pt>
                <c:pt idx="4">
                  <c:v>Penrith Hospital (-)</c:v>
                </c:pt>
                <c:pt idx="5">
                  <c:v>Brampton Hospital (-)</c:v>
                </c:pt>
                <c:pt idx="6">
                  <c:v>West Cumberland Hospital (171)</c:v>
                </c:pt>
                <c:pt idx="7">
                  <c:v>Cockermouth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1.4114746166213994</c:v>
                </c:pt>
                <c:pt idx="1">
                  <c:v>0</c:v>
                </c:pt>
                <c:pt idx="2">
                  <c:v>1.2848014040090767</c:v>
                </c:pt>
                <c:pt idx="3">
                  <c:v>0</c:v>
                </c:pt>
                <c:pt idx="4">
                  <c:v>0</c:v>
                </c:pt>
                <c:pt idx="5">
                  <c:v>0</c:v>
                </c:pt>
                <c:pt idx="6">
                  <c:v>1.4221395242199293</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325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RNN | North Cumbria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325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RNN | North Cumbria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RNN | North Cumbria Integrated Care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 Cumbria Integrated Care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60397010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Do you think the hospital staff did everything they could to help control your pain?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30250449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57821996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7364020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 Cumbria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Cumbria Integrated 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Pain:</a:t>
            </a:r>
            <a:r>
              <a:rPr lang="en-GB" sz="1250">
                <a:solidFill>
                  <a:prstClr val="black"/>
                </a:solidFill>
                <a:latin typeface="Arial"/>
              </a:rPr>
              <a:t> </a:t>
            </a:r>
            <a:r>
              <a:rPr lang="en-GB" sz="1250" b="0">
                <a:solidFill>
                  <a:prstClr val="black"/>
                </a:solidFill>
                <a:latin typeface="Arial"/>
              </a:rPr>
              <a:t>Hospital staff doing everything they can to control patients' pain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5472034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3672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0935558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0140282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4447049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62266298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89645686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79692201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160999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590430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1104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2627395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254569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25415834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5936043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95080960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67809755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0288184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17448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3055894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9463305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05177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7404062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47051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80798199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0258625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79064097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66305858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55558398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79308198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19159397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641327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390540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95615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88395249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4314459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95988088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6881185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1718480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2739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41135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81093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2913776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9250325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11293203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6127654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4722005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176200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0395854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2491780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1835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4114789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6511618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0351806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65458906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1297322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4066848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46864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617838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0472059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2553486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97585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85520605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449345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3909440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16574372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67690384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58667526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93621596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390741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8221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968660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797088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83796327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88036042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696131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6624745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51583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26544275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6342171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427092116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2436666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8113115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4462547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744632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59227927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60051373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33557020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20456735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1535337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91870050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6245377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61254895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5671049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2080385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9614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80093337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4177883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03521526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945924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7618961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59010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7135042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6329121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5929102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72112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187971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392415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42046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7279244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3070071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576807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161449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206900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8083167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1450964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71495857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8514608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1830062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0654922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852565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133077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5610352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9646501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2866771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681415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6301900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4455971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9171578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7751643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4856233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6793064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8087659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7563580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2729011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1553473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204128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6371191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4549959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4317806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732720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5579095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5417379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3609616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06928704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14171275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6771353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9013543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234365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3364390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6913359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3281028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9942231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5069741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6953535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3714111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3467713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2370286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1629272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8000838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8824228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0666954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5231757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83488901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6530949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6312906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44301297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7886066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86508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810135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13636515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48960115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549813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046091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4420655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362829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2241999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585527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9300736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103721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8345610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793477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568868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1503502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71653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46060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43796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2981223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9433693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62845071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99944451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63667894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27260171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065758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62253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603680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618351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8896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571240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18331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19103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1248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560907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5238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975345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83403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45780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97715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23832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401826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957270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998942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67566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561795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732585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825402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83526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255377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01735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81608095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69842848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60978557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35660689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41289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94706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101240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95471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46996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12688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608555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5060290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76439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51245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420276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544567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14551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19487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424194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94351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00724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8388229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0797189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8427564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12326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53203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1552361043"/>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78488334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15930</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 Cumbria Integrated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2025-08-04T01:38:46Z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